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24" r:id="rId1"/>
    <p:sldMasterId id="2147484137" r:id="rId2"/>
  </p:sldMasterIdLst>
  <p:notesMasterIdLst>
    <p:notesMasterId r:id="rId11"/>
  </p:notesMasterIdLst>
  <p:handoutMasterIdLst>
    <p:handoutMasterId r:id="rId12"/>
  </p:handoutMasterIdLst>
  <p:sldIdLst>
    <p:sldId id="1533" r:id="rId3"/>
    <p:sldId id="1566" r:id="rId4"/>
    <p:sldId id="1572" r:id="rId5"/>
    <p:sldId id="1577" r:id="rId6"/>
    <p:sldId id="1573" r:id="rId7"/>
    <p:sldId id="1570" r:id="rId8"/>
    <p:sldId id="1575" r:id="rId9"/>
    <p:sldId id="1571" r:id="rId10"/>
  </p:sldIdLst>
  <p:sldSz cx="12195175" cy="6859588"/>
  <p:notesSz cx="9926638" cy="67976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FF0000"/>
        </a:solidFill>
        <a:latin typeface="Verdana" pitchFamily="34" charset="0"/>
        <a:ea typeface="+mn-ea"/>
        <a:cs typeface="Arial" charset="0"/>
      </a:defRPr>
    </a:lvl1pPr>
    <a:lvl2pPr marL="543519" algn="l" rtl="0" fontAlgn="base">
      <a:spcBef>
        <a:spcPct val="0"/>
      </a:spcBef>
      <a:spcAft>
        <a:spcPct val="0"/>
      </a:spcAft>
      <a:defRPr sz="2400" kern="1200">
        <a:solidFill>
          <a:srgbClr val="FF0000"/>
        </a:solidFill>
        <a:latin typeface="Verdana" pitchFamily="34" charset="0"/>
        <a:ea typeface="+mn-ea"/>
        <a:cs typeface="Arial" charset="0"/>
      </a:defRPr>
    </a:lvl2pPr>
    <a:lvl3pPr marL="1087031" algn="l" rtl="0" fontAlgn="base">
      <a:spcBef>
        <a:spcPct val="0"/>
      </a:spcBef>
      <a:spcAft>
        <a:spcPct val="0"/>
      </a:spcAft>
      <a:defRPr sz="2400" kern="1200">
        <a:solidFill>
          <a:srgbClr val="FF0000"/>
        </a:solidFill>
        <a:latin typeface="Verdana" pitchFamily="34" charset="0"/>
        <a:ea typeface="+mn-ea"/>
        <a:cs typeface="Arial" charset="0"/>
      </a:defRPr>
    </a:lvl3pPr>
    <a:lvl4pPr marL="1630544" algn="l" rtl="0" fontAlgn="base">
      <a:spcBef>
        <a:spcPct val="0"/>
      </a:spcBef>
      <a:spcAft>
        <a:spcPct val="0"/>
      </a:spcAft>
      <a:defRPr sz="2400" kern="1200">
        <a:solidFill>
          <a:srgbClr val="FF0000"/>
        </a:solidFill>
        <a:latin typeface="Verdana" pitchFamily="34" charset="0"/>
        <a:ea typeface="+mn-ea"/>
        <a:cs typeface="Arial" charset="0"/>
      </a:defRPr>
    </a:lvl4pPr>
    <a:lvl5pPr marL="2174056" algn="l" rtl="0" fontAlgn="base">
      <a:spcBef>
        <a:spcPct val="0"/>
      </a:spcBef>
      <a:spcAft>
        <a:spcPct val="0"/>
      </a:spcAft>
      <a:defRPr sz="2400" kern="1200">
        <a:solidFill>
          <a:srgbClr val="FF0000"/>
        </a:solidFill>
        <a:latin typeface="Verdana" pitchFamily="34" charset="0"/>
        <a:ea typeface="+mn-ea"/>
        <a:cs typeface="Arial" charset="0"/>
      </a:defRPr>
    </a:lvl5pPr>
    <a:lvl6pPr marL="2717572" algn="l" defTabSz="1087031" rtl="0" eaLnBrk="1" latinLnBrk="0" hangingPunct="1">
      <a:defRPr sz="2400" kern="1200">
        <a:solidFill>
          <a:srgbClr val="FF0000"/>
        </a:solidFill>
        <a:latin typeface="Verdana" pitchFamily="34" charset="0"/>
        <a:ea typeface="+mn-ea"/>
        <a:cs typeface="Arial" charset="0"/>
      </a:defRPr>
    </a:lvl6pPr>
    <a:lvl7pPr marL="3261084" algn="l" defTabSz="1087031" rtl="0" eaLnBrk="1" latinLnBrk="0" hangingPunct="1">
      <a:defRPr sz="2400" kern="1200">
        <a:solidFill>
          <a:srgbClr val="FF0000"/>
        </a:solidFill>
        <a:latin typeface="Verdana" pitchFamily="34" charset="0"/>
        <a:ea typeface="+mn-ea"/>
        <a:cs typeface="Arial" charset="0"/>
      </a:defRPr>
    </a:lvl7pPr>
    <a:lvl8pPr marL="3804601" algn="l" defTabSz="1087031" rtl="0" eaLnBrk="1" latinLnBrk="0" hangingPunct="1">
      <a:defRPr sz="2400" kern="1200">
        <a:solidFill>
          <a:srgbClr val="FF0000"/>
        </a:solidFill>
        <a:latin typeface="Verdana" pitchFamily="34" charset="0"/>
        <a:ea typeface="+mn-ea"/>
        <a:cs typeface="Arial" charset="0"/>
      </a:defRPr>
    </a:lvl8pPr>
    <a:lvl9pPr marL="4348116" algn="l" defTabSz="1087031" rtl="0" eaLnBrk="1" latinLnBrk="0" hangingPunct="1">
      <a:defRPr sz="2400" kern="1200">
        <a:solidFill>
          <a:srgbClr val="FF0000"/>
        </a:solidFill>
        <a:latin typeface="Verdan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1">
          <p15:clr>
            <a:srgbClr val="A4A3A4"/>
          </p15:clr>
        </p15:guide>
        <p15:guide id="2" pos="384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DE8FC"/>
    <a:srgbClr val="61D6FF"/>
    <a:srgbClr val="5DD5FF"/>
    <a:srgbClr val="C6D9F1"/>
    <a:srgbClr val="FFC7CE"/>
    <a:srgbClr val="C1E9CB"/>
    <a:srgbClr val="CA364F"/>
    <a:srgbClr val="D55D71"/>
    <a:srgbClr val="5ED5FF"/>
    <a:srgbClr val="82F6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065" autoAdjust="0"/>
    <p:restoredTop sz="96914" autoAdjust="0"/>
  </p:normalViewPr>
  <p:slideViewPr>
    <p:cSldViewPr>
      <p:cViewPr>
        <p:scale>
          <a:sx n="65" d="100"/>
          <a:sy n="65" d="100"/>
        </p:scale>
        <p:origin x="-2106" y="-1104"/>
      </p:cViewPr>
      <p:guideLst>
        <p:guide orient="horz" pos="2160"/>
        <p:guide pos="384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2.xlsx"/><Relationship Id="rId4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sers\kulgunina.ab.BASHKORTOSTAN\Desktop\6%20&#1092;&#1077;&#1074;%202023\&#1050;&#1085;&#1080;&#1075;&#1072;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9575041739713133E-2"/>
          <c:y val="2.6735331692770821E-2"/>
          <c:w val="0.94042495826028683"/>
          <c:h val="0.82294263574684046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</c:v>
                </c:pt>
              </c:strCache>
            </c:strRef>
          </c:tx>
          <c:spPr>
            <a:ln w="38100">
              <a:solidFill>
                <a:srgbClr val="92D050"/>
              </a:solidFill>
            </a:ln>
          </c:spPr>
          <c:marker>
            <c:spPr>
              <a:solidFill>
                <a:srgbClr val="00B050"/>
              </a:solidFill>
              <a:ln w="38100">
                <a:solidFill>
                  <a:srgbClr val="00B050"/>
                </a:solidFill>
              </a:ln>
            </c:spPr>
          </c:marker>
          <c:dPt>
            <c:idx val="5"/>
            <c:marker>
              <c:spPr>
                <a:solidFill>
                  <a:srgbClr val="00B050"/>
                </a:solidFill>
                <a:ln w="38100">
                  <a:solidFill>
                    <a:srgbClr val="00B050"/>
                  </a:solidFill>
                  <a:prstDash val="solid"/>
                </a:ln>
              </c:spPr>
            </c:marker>
            <c:bubble3D val="0"/>
            <c:spPr>
              <a:ln w="38100">
                <a:solidFill>
                  <a:srgbClr val="92D050"/>
                </a:solidFill>
                <a:prstDash val="solid"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389-4513-A82B-F4F1C0F4C0B4}"/>
              </c:ext>
            </c:extLst>
          </c:dPt>
          <c:dPt>
            <c:idx val="10"/>
            <c:marker>
              <c:spPr>
                <a:solidFill>
                  <a:srgbClr val="00B050"/>
                </a:solidFill>
                <a:ln w="38100">
                  <a:solidFill>
                    <a:srgbClr val="00B050"/>
                  </a:solidFill>
                  <a:prstDash val="dash"/>
                </a:ln>
              </c:spPr>
            </c:marker>
            <c:bubble3D val="0"/>
            <c:spPr>
              <a:ln w="38100">
                <a:solidFill>
                  <a:srgbClr val="92D050"/>
                </a:solidFill>
                <a:prstDash val="solid"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389-4513-A82B-F4F1C0F4C0B4}"/>
              </c:ext>
            </c:extLst>
          </c:dPt>
          <c:dPt>
            <c:idx val="11"/>
            <c:bubble3D val="0"/>
            <c:spPr>
              <a:ln w="38100">
                <a:solidFill>
                  <a:srgbClr val="92D050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-6.0179794848741829E-2"/>
                  <c:y val="-4.9193692392229836E-2"/>
                </c:manualLayout>
              </c:layout>
              <c:tx>
                <c:rich>
                  <a:bodyPr/>
                  <a:lstStyle/>
                  <a:p>
                    <a:r>
                      <a:rPr lang="en-US" sz="1800" b="1" i="0" baseline="0" dirty="0" smtClean="0">
                        <a:solidFill>
                          <a:srgbClr val="92D050"/>
                        </a:solidFill>
                      </a:rPr>
                      <a:t>2698,2</a:t>
                    </a:r>
                    <a:endParaRPr lang="en-US" sz="1800" dirty="0">
                      <a:solidFill>
                        <a:srgbClr val="92D05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F389-4513-A82B-F4F1C0F4C0B4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4.5304772155492917E-2"/>
                  <c:y val="-4.0755090482566023E-2"/>
                </c:manualLayout>
              </c:layout>
              <c:tx>
                <c:rich>
                  <a:bodyPr/>
                  <a:lstStyle/>
                  <a:p>
                    <a:r>
                      <a:rPr lang="en-US" sz="1800" b="1" i="0" baseline="0" dirty="0" smtClean="0">
                        <a:solidFill>
                          <a:srgbClr val="92D050"/>
                        </a:solidFill>
                      </a:rPr>
                      <a:t>2460,4</a:t>
                    </a:r>
                    <a:endParaRPr lang="en-US" sz="1800" dirty="0">
                      <a:solidFill>
                        <a:srgbClr val="92D05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F389-4513-A82B-F4F1C0F4C0B4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4.359136218408146E-2"/>
                  <c:y val="-6.0594158504089016E-2"/>
                </c:manualLayout>
              </c:layout>
              <c:tx>
                <c:rich>
                  <a:bodyPr/>
                  <a:lstStyle/>
                  <a:p>
                    <a:r>
                      <a:rPr lang="en-US" sz="1800" b="1" i="0" baseline="0" dirty="0" smtClean="0">
                        <a:solidFill>
                          <a:srgbClr val="92D050"/>
                        </a:solidFill>
                      </a:rPr>
                      <a:t>2288</a:t>
                    </a:r>
                    <a:endParaRPr lang="en-US" sz="1800" dirty="0">
                      <a:solidFill>
                        <a:srgbClr val="92D05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F389-4513-A82B-F4F1C0F4C0B4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3.5623405523234501E-2"/>
                  <c:y val="-4.2836193332960362E-2"/>
                </c:manualLayout>
              </c:layout>
              <c:tx>
                <c:rich>
                  <a:bodyPr/>
                  <a:lstStyle/>
                  <a:p>
                    <a:r>
                      <a:rPr lang="en-US" sz="1800" b="1" i="0" baseline="0" dirty="0" smtClean="0">
                        <a:solidFill>
                          <a:srgbClr val="92D050"/>
                        </a:solidFill>
                      </a:rPr>
                      <a:t>2372</a:t>
                    </a:r>
                    <a:endParaRPr lang="en-US" sz="1800" dirty="0">
                      <a:solidFill>
                        <a:srgbClr val="92D05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F389-4513-A82B-F4F1C0F4C0B4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5.4226938663782094E-2"/>
                  <c:y val="-5.6669721965272292E-2"/>
                </c:manualLayout>
              </c:layout>
              <c:tx>
                <c:rich>
                  <a:bodyPr/>
                  <a:lstStyle/>
                  <a:p>
                    <a:r>
                      <a:rPr lang="en-US" sz="1800" b="1" i="0" baseline="0" dirty="0" smtClean="0">
                        <a:solidFill>
                          <a:srgbClr val="92D050"/>
                        </a:solidFill>
                      </a:rPr>
                      <a:t>2455,1</a:t>
                    </a:r>
                    <a:endParaRPr lang="en-US" sz="1800" dirty="0">
                      <a:solidFill>
                        <a:srgbClr val="92D05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F389-4513-A82B-F4F1C0F4C0B4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4.607623542390217E-2"/>
                  <c:y val="-4.7505933691334649E-2"/>
                </c:manualLayout>
              </c:layout>
              <c:tx>
                <c:rich>
                  <a:bodyPr/>
                  <a:lstStyle/>
                  <a:p>
                    <a:r>
                      <a:rPr lang="en-US" sz="1800" b="1" i="0" baseline="0" dirty="0" smtClean="0">
                        <a:solidFill>
                          <a:srgbClr val="92D050"/>
                        </a:solidFill>
                      </a:rPr>
                      <a:t>2906,2</a:t>
                    </a:r>
                    <a:endParaRPr lang="en-US" sz="1800" dirty="0">
                      <a:solidFill>
                        <a:srgbClr val="92D05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F389-4513-A82B-F4F1C0F4C0B4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4.8155310065889106E-2"/>
                  <c:y val="-4.8820848887638837E-2"/>
                </c:manualLayout>
              </c:layout>
              <c:tx>
                <c:rich>
                  <a:bodyPr/>
                  <a:lstStyle/>
                  <a:p>
                    <a:r>
                      <a:rPr lang="en-US" sz="1800" b="1" i="0" baseline="0" dirty="0" smtClean="0">
                        <a:solidFill>
                          <a:srgbClr val="92D050"/>
                        </a:solidFill>
                      </a:rPr>
                      <a:t>3062,5</a:t>
                    </a:r>
                    <a:endParaRPr lang="en-US" sz="1800" dirty="0">
                      <a:solidFill>
                        <a:srgbClr val="92D05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F389-4513-A82B-F4F1C0F4C0B4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4.0834727372719148E-2"/>
                  <c:y val="-4.9193692392229836E-2"/>
                </c:manualLayout>
              </c:layout>
              <c:tx>
                <c:rich>
                  <a:bodyPr/>
                  <a:lstStyle/>
                  <a:p>
                    <a:r>
                      <a:rPr lang="en-US" sz="1800" b="1" i="0" baseline="0" dirty="0" smtClean="0">
                        <a:solidFill>
                          <a:srgbClr val="FF0000"/>
                        </a:solidFill>
                      </a:rPr>
                      <a:t>2690,7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A-F389-4513-A82B-F4F1C0F4C0B4}"/>
                </c:ex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-3.3606504165995983E-2"/>
                  <c:y val="-4.6387594772373891E-2"/>
                </c:manualLayout>
              </c:layout>
              <c:tx>
                <c:rich>
                  <a:bodyPr/>
                  <a:lstStyle/>
                  <a:p>
                    <a:r>
                      <a:rPr lang="en-US" sz="1800" b="1" i="0" baseline="0" dirty="0" smtClean="0">
                        <a:solidFill>
                          <a:srgbClr val="FF0000"/>
                        </a:solidFill>
                      </a:rPr>
                      <a:t>2698,2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B-F389-4513-A82B-F4F1C0F4C0B4}"/>
                </c:ex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-3.0417057536529728E-2"/>
                  <c:y val="-4.24633498283693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C-F389-4513-A82B-F4F1C0F4C0B4}"/>
                </c:ex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-2.1926159233757653E-2"/>
                  <c:y val="-4.86650823052994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1"/>
              <c:layout>
                <c:manualLayout>
                  <c:x val="-2.6998550422317386E-2"/>
                  <c:y val="-3.64988117289745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2"/>
              <c:layout>
                <c:manualLayout>
                  <c:x val="-4.2475073015019266E-2"/>
                  <c:y val="-5.83980987663593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3"/>
              <c:layout>
                <c:manualLayout>
                  <c:x val="-5.7722535122975059E-2"/>
                  <c:y val="-3.40655576137096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4"/>
              <c:layout>
                <c:manualLayout>
                  <c:x val="-2.6138506470781246E-2"/>
                  <c:y val="-4.13653199595045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ln>
                <a:prstDash val="dash"/>
              </a:ln>
            </c:spPr>
            <c:txPr>
              <a:bodyPr/>
              <a:lstStyle/>
              <a:p>
                <a:pPr>
                  <a:defRPr sz="1800" b="1" i="0" baseline="0">
                    <a:solidFill>
                      <a:srgbClr val="D55D7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Лист1!$A$10:$A$16</c:f>
              <c:numCache>
                <c:formatCode>General</c:formatCode>
                <c:ptCount val="7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</c:numCache>
            </c:numRef>
          </c:cat>
          <c:val>
            <c:numRef>
              <c:f>Лист1!$B$10:$B$16</c:f>
              <c:numCache>
                <c:formatCode>General</c:formatCode>
                <c:ptCount val="7"/>
                <c:pt idx="0">
                  <c:v>2698.2</c:v>
                </c:pt>
                <c:pt idx="1">
                  <c:v>2460.4</c:v>
                </c:pt>
                <c:pt idx="2">
                  <c:v>2288</c:v>
                </c:pt>
                <c:pt idx="3">
                  <c:v>2372</c:v>
                </c:pt>
                <c:pt idx="4" formatCode="#,##0.0">
                  <c:v>2455.1</c:v>
                </c:pt>
                <c:pt idx="5" formatCode="#,##0.0">
                  <c:v>2906.2</c:v>
                </c:pt>
                <c:pt idx="6">
                  <c:v>3062.5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D-F389-4513-A82B-F4F1C0F4C0B4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 т.ч.индивидуальное</c:v>
                </c:pt>
              </c:strCache>
            </c:strRef>
          </c:tx>
          <c:spPr>
            <a:ln w="38100">
              <a:solidFill>
                <a:schemeClr val="accent5">
                  <a:lumMod val="75000"/>
                </a:schemeClr>
              </a:solidFill>
            </a:ln>
          </c:spPr>
          <c:marker>
            <c:spPr>
              <a:solidFill>
                <a:schemeClr val="accent5">
                  <a:lumMod val="75000"/>
                </a:schemeClr>
              </a:solidFill>
              <a:ln w="38100">
                <a:solidFill>
                  <a:schemeClr val="accent5">
                    <a:lumMod val="75000"/>
                  </a:schemeClr>
                </a:solidFill>
              </a:ln>
            </c:spPr>
          </c:marker>
          <c:dPt>
            <c:idx val="5"/>
            <c:marker>
              <c:spPr>
                <a:solidFill>
                  <a:schemeClr val="accent5">
                    <a:lumMod val="75000"/>
                  </a:schemeClr>
                </a:solidFill>
                <a:ln w="38100">
                  <a:solidFill>
                    <a:schemeClr val="accent5">
                      <a:lumMod val="75000"/>
                    </a:schemeClr>
                  </a:solidFill>
                  <a:prstDash val="solid"/>
                </a:ln>
              </c:spPr>
            </c:marker>
            <c:bubble3D val="0"/>
            <c:spPr>
              <a:ln w="38100">
                <a:solidFill>
                  <a:schemeClr val="accent5">
                    <a:lumMod val="75000"/>
                  </a:schemeClr>
                </a:solidFill>
                <a:prstDash val="solid"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F389-4513-A82B-F4F1C0F4C0B4}"/>
              </c:ext>
            </c:extLst>
          </c:dPt>
          <c:dPt>
            <c:idx val="10"/>
            <c:marker>
              <c:spPr>
                <a:solidFill>
                  <a:schemeClr val="accent5">
                    <a:lumMod val="75000"/>
                  </a:schemeClr>
                </a:solidFill>
                <a:ln w="38100">
                  <a:solidFill>
                    <a:schemeClr val="accent5">
                      <a:lumMod val="75000"/>
                    </a:schemeClr>
                  </a:solidFill>
                  <a:prstDash val="dash"/>
                </a:ln>
              </c:spPr>
            </c:marker>
            <c:bubble3D val="0"/>
            <c:spPr>
              <a:ln w="38100" cmpd="sng">
                <a:solidFill>
                  <a:schemeClr val="accent5">
                    <a:lumMod val="75000"/>
                  </a:schemeClr>
                </a:solidFill>
                <a:prstDash val="solid"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F389-4513-A82B-F4F1C0F4C0B4}"/>
              </c:ext>
            </c:extLst>
          </c:dPt>
          <c:dPt>
            <c:idx val="11"/>
            <c:bubble3D val="0"/>
            <c:spPr>
              <a:ln w="38100" cmpd="sng">
                <a:solidFill>
                  <a:schemeClr val="accent5">
                    <a:lumMod val="75000"/>
                  </a:schemeClr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-4.9889987588497241E-2"/>
                  <c:y val="-4.8821040482451061E-2"/>
                </c:manualLayout>
              </c:layout>
              <c:tx>
                <c:rich>
                  <a:bodyPr/>
                  <a:lstStyle/>
                  <a:p>
                    <a:r>
                      <a:rPr lang="en-US" sz="1800" b="1" i="0" baseline="0" dirty="0" smtClean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</a:rPr>
                      <a:t>1814,8</a:t>
                    </a:r>
                    <a:endParaRPr lang="en-US" sz="1800" dirty="0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2-F389-4513-A82B-F4F1C0F4C0B4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5.275962051575326E-2"/>
                  <c:y val="-3.3672391930733854E-2"/>
                </c:manualLayout>
              </c:layout>
              <c:tx>
                <c:rich>
                  <a:bodyPr/>
                  <a:lstStyle/>
                  <a:p>
                    <a:r>
                      <a:rPr lang="en-US" sz="1800" b="1" i="0" baseline="0" dirty="0" smtClean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</a:rPr>
                      <a:t>1665,9</a:t>
                    </a:r>
                    <a:endParaRPr lang="en-US" sz="1800" dirty="0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3-F389-4513-A82B-F4F1C0F4C0B4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4.4800954158393691E-2"/>
                  <c:y val="-6.695184915817072E-2"/>
                </c:manualLayout>
              </c:layout>
              <c:tx>
                <c:rich>
                  <a:bodyPr/>
                  <a:lstStyle/>
                  <a:p>
                    <a:r>
                      <a:rPr lang="en-US" sz="1800" b="1" i="0" baseline="0" dirty="0" smtClean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</a:rPr>
                      <a:t>1400</a:t>
                    </a:r>
                    <a:endParaRPr lang="en-US" sz="1800" dirty="0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4-F389-4513-A82B-F4F1C0F4C0B4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3.994088992867395E-2"/>
                  <c:y val="-4.2463349828369371E-2"/>
                </c:manualLayout>
              </c:layout>
              <c:tx>
                <c:rich>
                  <a:bodyPr/>
                  <a:lstStyle/>
                  <a:p>
                    <a:r>
                      <a:rPr lang="en-US" sz="1800" b="1" i="0" baseline="0" dirty="0" smtClean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</a:rPr>
                      <a:t>1388</a:t>
                    </a:r>
                    <a:endParaRPr lang="en-US" sz="1800" dirty="0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5-F389-4513-A82B-F4F1C0F4C0B4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4.061124657264404E-2"/>
                  <c:y val="-6.958167955077918E-2"/>
                </c:manualLayout>
              </c:layout>
              <c:tx>
                <c:rich>
                  <a:bodyPr/>
                  <a:lstStyle/>
                  <a:p>
                    <a:r>
                      <a:rPr lang="en-US" sz="1800" b="1" i="0" baseline="0" dirty="0" smtClean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</a:rPr>
                      <a:t>1498,8</a:t>
                    </a:r>
                    <a:endParaRPr lang="en-US" sz="1800" dirty="0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6-F389-4513-A82B-F4F1C0F4C0B4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3.9733274035741666E-2"/>
                  <c:y val="-3.5339663115009814E-2"/>
                </c:manualLayout>
              </c:layout>
              <c:tx>
                <c:rich>
                  <a:bodyPr/>
                  <a:lstStyle/>
                  <a:p>
                    <a:r>
                      <a:rPr lang="en-US" sz="1800" b="1" i="0" baseline="0" dirty="0" smtClean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</a:rPr>
                      <a:t>1781</a:t>
                    </a:r>
                    <a:endParaRPr lang="en-US" sz="1800" dirty="0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F-F389-4513-A82B-F4F1C0F4C0B4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4.1215707362205659E-2"/>
                  <c:y val="-5.3314620556995276E-2"/>
                </c:manualLayout>
              </c:layout>
              <c:tx>
                <c:rich>
                  <a:bodyPr/>
                  <a:lstStyle/>
                  <a:p>
                    <a:r>
                      <a:rPr lang="en-US" sz="1800" b="1" i="0" baseline="0" dirty="0" smtClean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</a:rPr>
                      <a:t>1921,6</a:t>
                    </a:r>
                    <a:endParaRPr lang="en-US" sz="1800" dirty="0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7-F389-4513-A82B-F4F1C0F4C0B4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4.192383180900161E-2"/>
                  <c:y val="-5.4433044127350776E-2"/>
                </c:manualLayout>
              </c:layout>
              <c:tx>
                <c:rich>
                  <a:bodyPr/>
                  <a:lstStyle/>
                  <a:p>
                    <a:r>
                      <a:rPr lang="en-US" sz="1800" b="1" i="0" baseline="0" dirty="0" smtClean="0">
                        <a:solidFill>
                          <a:schemeClr val="accent1">
                            <a:lumMod val="50000"/>
                          </a:schemeClr>
                        </a:solidFill>
                      </a:rPr>
                      <a:t>1571,5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8-F389-4513-A82B-F4F1C0F4C0B4}"/>
                </c:ex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-3.0358648674737414E-2"/>
                  <c:y val="-4.4896522574311808E-2"/>
                </c:manualLayout>
              </c:layout>
              <c:tx>
                <c:rich>
                  <a:bodyPr/>
                  <a:lstStyle/>
                  <a:p>
                    <a:r>
                      <a:rPr lang="en-US" sz="1800" b="1" i="0" baseline="0" dirty="0" smtClean="0">
                        <a:solidFill>
                          <a:schemeClr val="accent1">
                            <a:lumMod val="50000"/>
                          </a:schemeClr>
                        </a:solidFill>
                      </a:rPr>
                      <a:t>1814,8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9-F389-4513-A82B-F4F1C0F4C0B4}"/>
                </c:ex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-2.1010625457241552E-2"/>
                  <c:y val="-4.24633498283693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A-F389-4513-A82B-F4F1C0F4C0B4}"/>
                </c:ex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-2.7004987669536979E-2"/>
                  <c:y val="-3.89320658442396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1"/>
              <c:layout>
                <c:manualLayout>
                  <c:x val="-3.3533182568120427E-2"/>
                  <c:y val="-4.37985740747694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2"/>
              <c:layout>
                <c:manualLayout>
                  <c:x val="-4.4352534701911847E-2"/>
                  <c:y val="-3.89320658442396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3"/>
              <c:layout>
                <c:manualLayout>
                  <c:x val="-4.138596857873672E-2"/>
                  <c:y val="-4.62318281900345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4"/>
              <c:layout>
                <c:manualLayout>
                  <c:x val="-2.1782088725651065E-2"/>
                  <c:y val="-4.13653199595045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 i="0" baseline="0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Лист1!$A$10:$A$16</c:f>
              <c:numCache>
                <c:formatCode>General</c:formatCode>
                <c:ptCount val="7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</c:numCache>
            </c:numRef>
          </c:cat>
          <c:val>
            <c:numRef>
              <c:f>Лист1!$C$10:$C$16</c:f>
              <c:numCache>
                <c:formatCode>General</c:formatCode>
                <c:ptCount val="7"/>
                <c:pt idx="0">
                  <c:v>1814.8</c:v>
                </c:pt>
                <c:pt idx="1">
                  <c:v>1665.9</c:v>
                </c:pt>
                <c:pt idx="2">
                  <c:v>1400</c:v>
                </c:pt>
                <c:pt idx="3">
                  <c:v>1388</c:v>
                </c:pt>
                <c:pt idx="4" formatCode="#,##0.0">
                  <c:v>1498.8</c:v>
                </c:pt>
                <c:pt idx="5" formatCode="#,##0">
                  <c:v>1781</c:v>
                </c:pt>
                <c:pt idx="6">
                  <c:v>1921.6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B-F389-4513-A82B-F4F1C0F4C0B4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 т.ч. многоквартирное</c:v>
                </c:pt>
              </c:strCache>
            </c:strRef>
          </c:tx>
          <c:spPr>
            <a:ln w="38100" cap="sq" cmpd="sng">
              <a:solidFill>
                <a:schemeClr val="accent6">
                  <a:lumMod val="75000"/>
                </a:schemeClr>
              </a:solidFill>
              <a:prstDash val="solid"/>
            </a:ln>
          </c:spPr>
          <c:marker>
            <c:spPr>
              <a:solidFill>
                <a:schemeClr val="accent6">
                  <a:lumMod val="75000"/>
                </a:schemeClr>
              </a:solidFill>
              <a:ln w="38100">
                <a:solidFill>
                  <a:schemeClr val="accent6">
                    <a:lumMod val="75000"/>
                  </a:schemeClr>
                </a:solidFill>
              </a:ln>
            </c:spPr>
          </c:marker>
          <c:dPt>
            <c:idx val="5"/>
            <c:marker>
              <c:spPr>
                <a:solidFill>
                  <a:schemeClr val="accent6">
                    <a:lumMod val="75000"/>
                  </a:schemeClr>
                </a:solidFill>
                <a:ln w="381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C-F389-4513-A82B-F4F1C0F4C0B4}"/>
              </c:ext>
            </c:extLst>
          </c:dPt>
          <c:dPt>
            <c:idx val="10"/>
            <c:marker>
              <c:spPr>
                <a:solidFill>
                  <a:schemeClr val="accent6">
                    <a:lumMod val="75000"/>
                  </a:schemeClr>
                </a:solidFill>
                <a:ln w="38100">
                  <a:solidFill>
                    <a:schemeClr val="accent6">
                      <a:lumMod val="75000"/>
                    </a:schemeClr>
                  </a:solidFill>
                  <a:prstDash val="dash"/>
                </a:ln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D-F389-4513-A82B-F4F1C0F4C0B4}"/>
              </c:ext>
            </c:extLst>
          </c:dPt>
          <c:dPt>
            <c:idx val="11"/>
            <c:bubble3D val="0"/>
          </c:dPt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800" b="1" baseline="0" dirty="0" smtClean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rPr>
                      <a:t>794,5</a:t>
                    </a:r>
                    <a:endParaRPr lang="en-US" sz="1800" dirty="0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</a:endParaRPr>
                  </a:p>
                </c:rich>
              </c:tx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F-F389-4513-A82B-F4F1C0F4C0B4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z="1800" b="1" baseline="0" dirty="0" smtClean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rPr>
                      <a:t>1125,2</a:t>
                    </a:r>
                    <a:endParaRPr lang="en-US" sz="1800" dirty="0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</a:endParaRPr>
                  </a:p>
                </c:rich>
              </c:tx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C-F389-4513-A82B-F4F1C0F4C0B4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r>
                      <a:rPr lang="en-US" smtClean="0"/>
                      <a:t>984</a:t>
                    </a:r>
                    <a:endParaRPr lang="en-US" dirty="0"/>
                  </a:p>
                </c:rich>
              </c:tx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2"/>
              <c:layout>
                <c:manualLayout>
                  <c:x val="-3.7105788144146473E-2"/>
                  <c:y val="4.863481032496779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4"/>
              <c:layout>
                <c:manualLayout>
                  <c:x val="-1.2877931030875082E-2"/>
                  <c:y val="4.863481032496770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ln>
                <a:prstDash val="dash"/>
              </a:ln>
            </c:spPr>
            <c:txPr>
              <a:bodyPr/>
              <a:lstStyle/>
              <a:p>
                <a:pPr>
                  <a:defRPr sz="1800" b="1" baseline="0">
                    <a:solidFill>
                      <a:schemeClr val="accent6">
                        <a:lumMod val="60000"/>
                        <a:lumOff val="4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Лист1!$A$10:$A$16</c:f>
              <c:numCache>
                <c:formatCode>General</c:formatCode>
                <c:ptCount val="7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</c:numCache>
            </c:numRef>
          </c:cat>
          <c:val>
            <c:numRef>
              <c:f>Лист1!$D$10:$D$16</c:f>
              <c:numCache>
                <c:formatCode>General</c:formatCode>
                <c:ptCount val="7"/>
                <c:pt idx="0">
                  <c:v>883.4</c:v>
                </c:pt>
                <c:pt idx="1">
                  <c:v>794.5</c:v>
                </c:pt>
                <c:pt idx="2">
                  <c:v>888</c:v>
                </c:pt>
                <c:pt idx="3">
                  <c:v>984</c:v>
                </c:pt>
                <c:pt idx="4" formatCode="#,##0.0">
                  <c:v>956.3</c:v>
                </c:pt>
                <c:pt idx="5" formatCode="#,##0.0">
                  <c:v>1125.2</c:v>
                </c:pt>
                <c:pt idx="6">
                  <c:v>1140.9000000000001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27-F389-4513-A82B-F4F1C0F4C0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0217856"/>
        <c:axId val="86245952"/>
      </c:lineChart>
      <c:catAx>
        <c:axId val="1002178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 algn="just">
              <a:lnSpc>
                <a:spcPts val="1200"/>
              </a:lnSpc>
              <a:defRPr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ru-RU"/>
          </a:p>
        </c:txPr>
        <c:crossAx val="86245952"/>
        <c:crosses val="autoZero"/>
        <c:auto val="1"/>
        <c:lblAlgn val="ctr"/>
        <c:lblOffset val="100"/>
        <c:noMultiLvlLbl val="0"/>
      </c:catAx>
      <c:valAx>
        <c:axId val="8624595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>
                <a:ln>
                  <a:noFill/>
                </a:ln>
                <a:noFill/>
              </a:defRPr>
            </a:pPr>
            <a:endParaRPr lang="ru-RU"/>
          </a:p>
        </c:txPr>
        <c:crossAx val="100217856"/>
        <c:crosses val="autoZero"/>
        <c:crossBetween val="between"/>
      </c:valAx>
      <c:spPr>
        <a:ln>
          <a:prstDash val="dash"/>
        </a:ln>
      </c:spPr>
    </c:plotArea>
    <c:legend>
      <c:legendPos val="r"/>
      <c:legendEntry>
        <c:idx val="0"/>
        <c:txPr>
          <a:bodyPr/>
          <a:lstStyle/>
          <a:p>
            <a:pPr>
              <a:defRPr sz="1600" b="1" baseline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600" b="1" baseline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600" b="1" baseline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2.4547899456279616E-2"/>
          <c:y val="0.9165192663911278"/>
          <c:w val="0.97372457174967164"/>
          <c:h val="8.3013833619626623E-2"/>
        </c:manualLayout>
      </c:layout>
      <c:overlay val="0"/>
      <c:spPr>
        <a:ln>
          <a:prstDash val="dash"/>
        </a:ln>
      </c:spPr>
      <c:txPr>
        <a:bodyPr/>
        <a:lstStyle/>
        <a:p>
          <a:pPr>
            <a:defRPr sz="1600" b="1" baseline="0">
              <a:solidFill>
                <a:schemeClr val="accent5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defRPr>
          </a:pPr>
          <a:endParaRPr lang="ru-RU"/>
        </a:p>
      </c:txPr>
    </c:legend>
    <c:plotVisOnly val="1"/>
    <c:dispBlanksAs val="gap"/>
    <c:showDLblsOverMax val="0"/>
  </c:chart>
  <c:spPr>
    <a:ln>
      <a:prstDash val="dash"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4073790935656886E-2"/>
          <c:y val="4.1500408341392472E-2"/>
          <c:w val="0.85299430742029592"/>
          <c:h val="0.8008811235285486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Показатель ввода в 2022 году</c:v>
                </c:pt>
              </c:strCache>
            </c:strRef>
          </c:tx>
          <c:spPr>
            <a:gradFill>
              <a:gsLst>
                <a:gs pos="1000">
                  <a:srgbClr val="0EB458"/>
                </a:gs>
                <a:gs pos="100000">
                  <a:srgbClr val="82F6B6"/>
                </a:gs>
              </a:gsLst>
              <a:lin ang="5400000" scaled="1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тыс. кв. м.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3062.5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Прогноз ввода в 2023 году</c:v>
                </c:pt>
              </c:strCache>
            </c:strRef>
          </c:tx>
          <c:spPr>
            <a:gradFill>
              <a:gsLst>
                <a:gs pos="1000">
                  <a:srgbClr val="61D6FF"/>
                </a:gs>
                <a:gs pos="100000">
                  <a:srgbClr val="ADE8FC"/>
                </a:gs>
              </a:gsLst>
              <a:lin ang="5400000" scaled="1"/>
            </a:gra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 rot="0" spcFirstLastPara="1" vertOverflow="ellipsis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600" b="1" i="0" u="none" strike="noStrike" kern="1200" baseline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en-US" sz="1600" dirty="0" smtClean="0"/>
                      <a:t>3</a:t>
                    </a:r>
                    <a:r>
                      <a:rPr lang="en-US" sz="1600" baseline="0" dirty="0" smtClean="0"/>
                      <a:t> 070 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тыс. кв. м.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3070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6756736"/>
        <c:axId val="86247104"/>
      </c:barChart>
      <c:catAx>
        <c:axId val="9675673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86247104"/>
        <c:crosses val="autoZero"/>
        <c:auto val="1"/>
        <c:lblAlgn val="ctr"/>
        <c:lblOffset val="100"/>
        <c:tickMarkSkip val="1"/>
        <c:noMultiLvlLbl val="0"/>
      </c:catAx>
      <c:valAx>
        <c:axId val="86247104"/>
        <c:scaling>
          <c:orientation val="minMax"/>
          <c:min val="100"/>
        </c:scaling>
        <c:delete val="1"/>
        <c:axPos val="l"/>
        <c:numFmt formatCode="General" sourceLinked="1"/>
        <c:majorTickMark val="none"/>
        <c:minorTickMark val="none"/>
        <c:tickLblPos val="nextTo"/>
        <c:crossAx val="9675673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753758250857645E-3"/>
          <c:y val="6.1515986406420135E-2"/>
          <c:w val="0.97208543296202832"/>
          <c:h val="0.7441550125356986"/>
        </c:manualLayout>
      </c:layout>
      <c:barChart>
        <c:barDir val="col"/>
        <c:grouping val="clustered"/>
        <c:varyColors val="0"/>
        <c:ser>
          <c:idx val="0"/>
          <c:order val="0"/>
          <c:spPr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gradFill>
                <a:gsLst>
                  <a:gs pos="0">
                    <a:srgbClr val="61D6FF"/>
                  </a:gs>
                  <a:gs pos="100000">
                    <a:srgbClr val="ADE8FC"/>
                  </a:gs>
                </a:gsLst>
                <a:lin ang="5400000" scaled="1"/>
              </a:gra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gradFill>
                <a:gsLst>
                  <a:gs pos="0">
                    <a:srgbClr val="61D6FF"/>
                  </a:gs>
                  <a:gs pos="100000">
                    <a:srgbClr val="ADE8FC"/>
                  </a:gs>
                </a:gsLst>
                <a:lin ang="5400000" scaled="1"/>
              </a:gra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gradFill>
                <a:gsLst>
                  <a:gs pos="0">
                    <a:srgbClr val="61D6FF"/>
                  </a:gs>
                  <a:gs pos="100000">
                    <a:srgbClr val="ADE8FC"/>
                  </a:gs>
                </a:gsLst>
                <a:lin ang="5400000" scaled="1"/>
              </a:gra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gradFill>
                <a:gsLst>
                  <a:gs pos="0">
                    <a:srgbClr val="61D6FF"/>
                  </a:gs>
                  <a:gs pos="100000">
                    <a:srgbClr val="ADE8FC"/>
                  </a:gs>
                </a:gsLst>
                <a:lin ang="5400000" scaled="1"/>
              </a:gradFill>
              <a:ln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0"/>
                  <c:y val="1.408257824286016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4.6523740950394024E-17"/>
                  <c:y val="-1.408257824286016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accent1">
                        <a:lumMod val="20000"/>
                        <a:lumOff val="80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Лист1!$A$1:$A$4</c:f>
              <c:numCache>
                <c:formatCode>General</c:formatCode>
                <c:ptCount val="4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</c:numCache>
            </c:numRef>
          </c:cat>
          <c:val>
            <c:numRef>
              <c:f>Лист1!$B$1:$B$4</c:f>
              <c:numCache>
                <c:formatCode>General</c:formatCode>
                <c:ptCount val="4"/>
                <c:pt idx="0">
                  <c:v>1598</c:v>
                </c:pt>
                <c:pt idx="1">
                  <c:v>954</c:v>
                </c:pt>
                <c:pt idx="2">
                  <c:v>906</c:v>
                </c:pt>
                <c:pt idx="3">
                  <c:v>1053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27"/>
        <c:axId val="96697856"/>
        <c:axId val="107705984"/>
      </c:barChart>
      <c:catAx>
        <c:axId val="96697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107705984"/>
        <c:crosses val="autoZero"/>
        <c:auto val="1"/>
        <c:lblAlgn val="ctr"/>
        <c:lblOffset val="100"/>
        <c:noMultiLvlLbl val="0"/>
      </c:catAx>
      <c:valAx>
        <c:axId val="10770598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96697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0.71329</cdr:x>
      <cdr:y>0.11881</cdr:y>
    </cdr:from>
    <cdr:to>
      <cdr:x>0.82339</cdr:x>
      <cdr:y>0.15584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265677" y="560818"/>
          <a:ext cx="504056" cy="17479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0.27752</cdr:x>
      <cdr:y>0.87779</cdr:y>
    </cdr:from>
    <cdr:to>
      <cdr:x>0.48097</cdr:x>
      <cdr:y>0.994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1692188" y="4295281"/>
          <a:ext cx="1240578" cy="56866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6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2022</a:t>
          </a:r>
          <a:r>
            <a:rPr lang="ru-RU" sz="15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год (факт)</a:t>
          </a:r>
          <a:endParaRPr lang="ru-RU" sz="1500" b="1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0.50189</cdr:x>
      <cdr:y>0.87299</cdr:y>
    </cdr:from>
    <cdr:to>
      <cdr:x>0.73924</cdr:x>
      <cdr:y>0.9755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3060340" y="4271819"/>
          <a:ext cx="1447263" cy="50157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6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2023 год</a:t>
          </a:r>
        </a:p>
        <a:p xmlns:a="http://schemas.openxmlformats.org/drawingml/2006/main">
          <a:pPr algn="ctr"/>
          <a:r>
            <a:rPr lang="ru-RU" sz="16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(прогноз)</a:t>
          </a:r>
          <a:endParaRPr lang="ru-RU" sz="1600" b="1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4" y="3"/>
            <a:ext cx="4301808" cy="339885"/>
          </a:xfrm>
          <a:prstGeom prst="rect">
            <a:avLst/>
          </a:prstGeom>
        </p:spPr>
        <p:txBody>
          <a:bodyPr vert="horz" lIns="90993" tIns="45497" rIns="90993" bIns="45497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3248" y="3"/>
            <a:ext cx="4301807" cy="339885"/>
          </a:xfrm>
          <a:prstGeom prst="rect">
            <a:avLst/>
          </a:prstGeom>
        </p:spPr>
        <p:txBody>
          <a:bodyPr vert="horz" lIns="90993" tIns="45497" rIns="90993" bIns="45497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38AE029-F010-47F7-9DC1-E76188C4493E}" type="datetimeFigureOut">
              <a:rPr lang="ru-RU">
                <a:latin typeface="Arial" panose="020B0604020202020204" pitchFamily="34" charset="0"/>
              </a:rPr>
              <a:pPr>
                <a:defRPr/>
              </a:pPr>
              <a:t>21.02.2023</a:t>
            </a:fld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4" y="6456221"/>
            <a:ext cx="4301808" cy="339885"/>
          </a:xfrm>
          <a:prstGeom prst="rect">
            <a:avLst/>
          </a:prstGeom>
        </p:spPr>
        <p:txBody>
          <a:bodyPr vert="horz" lIns="90993" tIns="45497" rIns="90993" bIns="45497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3248" y="6456221"/>
            <a:ext cx="4301807" cy="339885"/>
          </a:xfrm>
          <a:prstGeom prst="rect">
            <a:avLst/>
          </a:prstGeom>
        </p:spPr>
        <p:txBody>
          <a:bodyPr vert="horz" lIns="90993" tIns="45497" rIns="90993" bIns="45497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B9FFB5F-C8A9-4B74-893F-FD3837F1F3F9}" type="slidenum">
              <a:rPr lang="ru-RU">
                <a:latin typeface="Arial" panose="020B0604020202020204" pitchFamily="34" charset="0"/>
              </a:rPr>
              <a:pPr>
                <a:defRPr/>
              </a:pPr>
              <a:t>‹#›</a:t>
            </a:fld>
            <a:endParaRPr lang="ru-RU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71577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3"/>
            <a:ext cx="4301808" cy="33988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93" tIns="45497" rIns="90993" bIns="45497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3248" y="3"/>
            <a:ext cx="4301807" cy="33988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93" tIns="45497" rIns="90993" bIns="45497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B97DBF17-2317-4324-A986-363D727113C5}" type="datetimeFigureOut">
              <a:rPr lang="ru-RU" smtClean="0"/>
              <a:pPr>
                <a:defRPr/>
              </a:pPr>
              <a:t>21.02.2023</a:t>
            </a:fld>
            <a:endParaRPr lang="ru-RU" dirty="0"/>
          </a:p>
        </p:txBody>
      </p:sp>
      <p:sp>
        <p:nvSpPr>
          <p:cNvPr id="1095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698750" y="511175"/>
            <a:ext cx="4529138" cy="25479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3456" y="3228896"/>
            <a:ext cx="7941310" cy="305895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93" tIns="45497" rIns="90993" bIns="454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dirty="0"/>
              <a:t>Образец текста</a:t>
            </a:r>
          </a:p>
          <a:p>
            <a:pPr lvl="1"/>
            <a:r>
              <a:rPr lang="ru-RU" noProof="0" dirty="0"/>
              <a:t>Второй уровень</a:t>
            </a:r>
          </a:p>
          <a:p>
            <a:pPr lvl="2"/>
            <a:r>
              <a:rPr lang="ru-RU" noProof="0" dirty="0"/>
              <a:t>Третий уровень</a:t>
            </a:r>
          </a:p>
          <a:p>
            <a:pPr lvl="3"/>
            <a:r>
              <a:rPr lang="ru-RU" noProof="0" dirty="0"/>
              <a:t>Четвертый уровень</a:t>
            </a:r>
          </a:p>
          <a:p>
            <a:pPr lvl="4"/>
            <a:r>
              <a:rPr lang="ru-RU" noProof="0" dirty="0"/>
              <a:t>Пятый уровень</a:t>
            </a:r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" y="6456221"/>
            <a:ext cx="4301808" cy="33988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93" tIns="45497" rIns="90993" bIns="45497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04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3248" y="6456221"/>
            <a:ext cx="4301807" cy="33988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93" tIns="45497" rIns="90993" bIns="45497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A0EA824A-ECAA-4660-A371-1DD77E95C13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85930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543519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1087031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630544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2174056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717572" algn="l" defTabSz="108703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261084" algn="l" defTabSz="108703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804601" algn="l" defTabSz="108703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348116" algn="l" defTabSz="108703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638" y="2130920"/>
            <a:ext cx="10365899" cy="1470364"/>
          </a:xfr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9276" y="3887100"/>
            <a:ext cx="8536623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  <a:lvl2pPr marL="543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7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06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42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17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13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4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484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6E01CBF-0C86-46AF-B112-2128441CE26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21.02.2023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5D18DC8-D69B-4DD4-B705-BAB4D558220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371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281FC007-62DD-4C48-A11C-D462150500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21.02.2023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C3EC4B0C-5B1C-4D2D-BC6C-401DA1BA2BE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647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41502" y="274702"/>
            <a:ext cx="2743914" cy="5852880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759" y="274702"/>
            <a:ext cx="8028490" cy="5852880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1F6F183-4938-4189-BC2F-DDEF20BCF1E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21.02.2023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F7BA8B8-A5A1-467E-AAA9-A273952E32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4454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759" y="274702"/>
            <a:ext cx="10975658" cy="114346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>
          <a:xfrm>
            <a:off x="609770" y="6357847"/>
            <a:ext cx="2845541" cy="365285"/>
          </a:xfrm>
          <a:prstGeom prst="rect">
            <a:avLst/>
          </a:prstGeom>
        </p:spPr>
        <p:txBody>
          <a:bodyPr/>
          <a:lstStyle/>
          <a:p>
            <a:fld id="{3FDD9A6E-8355-419B-82AF-3FA54598B68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>
          <a:xfrm>
            <a:off x="4166685" y="6357847"/>
            <a:ext cx="3861805" cy="36528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>
          <a:xfrm>
            <a:off x="8739875" y="6357847"/>
            <a:ext cx="2845541" cy="365285"/>
          </a:xfrm>
          <a:prstGeom prst="rect">
            <a:avLst/>
          </a:prstGeom>
        </p:spPr>
        <p:txBody>
          <a:bodyPr/>
          <a:lstStyle/>
          <a:p>
            <a:fld id="{00000000-1234-1234-1234-123412341234}" type="slidenum">
              <a:rPr lang="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5551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638" y="2130919"/>
            <a:ext cx="10365899" cy="1470366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9276" y="3887100"/>
            <a:ext cx="8536623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7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91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8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83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8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77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59FE40-05AD-4E56-8AC6-79D15872067E}" type="datetimeFigureOut">
              <a:rPr lang="ru-RU" smtClean="0"/>
              <a:pPr>
                <a:defRPr/>
              </a:pPr>
              <a:t>21.02.2023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D18DC8-D69B-4DD4-B705-BAB4D558220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48451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EC464E-0AD6-4415-BA10-97E2DFF1647E}" type="datetimeFigureOut">
              <a:rPr lang="ru-RU" smtClean="0"/>
              <a:pPr>
                <a:defRPr/>
              </a:pPr>
              <a:t>21.02.2023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C203EE-5A49-4316-A1E6-2B88028E4D4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59467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335" y="4407922"/>
            <a:ext cx="10365899" cy="1362390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335" y="2907386"/>
            <a:ext cx="10365899" cy="1500534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722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44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916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888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861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833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80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777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CFA08A7-6D8D-4636-B845-1D0DFA53E4D2}" type="datetimeFigureOut">
              <a:rPr lang="ru-RU" smtClean="0"/>
              <a:pPr>
                <a:defRPr/>
              </a:pPr>
              <a:t>21.02.2023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C28155-2C58-4376-9E9F-B37F8CBA56B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83241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759" y="1200428"/>
            <a:ext cx="5386202" cy="3394861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9214" y="1200428"/>
            <a:ext cx="5386202" cy="3394861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4BAC78-499E-4754-9BE2-C1A52414E014}" type="datetimeFigureOut">
              <a:rPr lang="ru-RU" smtClean="0"/>
              <a:pPr>
                <a:defRPr/>
              </a:pPr>
              <a:t>21.02.2023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7A2EFB-B466-4B93-8DD8-6B8D17B459B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36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759" y="274701"/>
            <a:ext cx="10975658" cy="114326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759" y="1535469"/>
            <a:ext cx="5388320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722" indent="0">
              <a:buNone/>
              <a:defRPr sz="2700" b="1"/>
            </a:lvl2pPr>
            <a:lvl3pPr marL="1219444" indent="0">
              <a:buNone/>
              <a:defRPr sz="2400" b="1"/>
            </a:lvl3pPr>
            <a:lvl4pPr marL="1829166" indent="0">
              <a:buNone/>
              <a:defRPr sz="2100" b="1"/>
            </a:lvl4pPr>
            <a:lvl5pPr marL="2438888" indent="0">
              <a:buNone/>
              <a:defRPr sz="2100" b="1"/>
            </a:lvl5pPr>
            <a:lvl6pPr marL="3048610" indent="0">
              <a:buNone/>
              <a:defRPr sz="2100" b="1"/>
            </a:lvl6pPr>
            <a:lvl7pPr marL="3658332" indent="0">
              <a:buNone/>
              <a:defRPr sz="2100" b="1"/>
            </a:lvl7pPr>
            <a:lvl8pPr marL="4268053" indent="0">
              <a:buNone/>
              <a:defRPr sz="2100" b="1"/>
            </a:lvl8pPr>
            <a:lvl9pPr marL="4877775" indent="0">
              <a:buNone/>
              <a:defRPr sz="21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759" y="2175378"/>
            <a:ext cx="5388320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4981" y="1535469"/>
            <a:ext cx="5390437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722" indent="0">
              <a:buNone/>
              <a:defRPr sz="2700" b="1"/>
            </a:lvl2pPr>
            <a:lvl3pPr marL="1219444" indent="0">
              <a:buNone/>
              <a:defRPr sz="2400" b="1"/>
            </a:lvl3pPr>
            <a:lvl4pPr marL="1829166" indent="0">
              <a:buNone/>
              <a:defRPr sz="2100" b="1"/>
            </a:lvl4pPr>
            <a:lvl5pPr marL="2438888" indent="0">
              <a:buNone/>
              <a:defRPr sz="2100" b="1"/>
            </a:lvl5pPr>
            <a:lvl6pPr marL="3048610" indent="0">
              <a:buNone/>
              <a:defRPr sz="2100" b="1"/>
            </a:lvl6pPr>
            <a:lvl7pPr marL="3658332" indent="0">
              <a:buNone/>
              <a:defRPr sz="2100" b="1"/>
            </a:lvl7pPr>
            <a:lvl8pPr marL="4268053" indent="0">
              <a:buNone/>
              <a:defRPr sz="2100" b="1"/>
            </a:lvl8pPr>
            <a:lvl9pPr marL="4877775" indent="0">
              <a:buNone/>
              <a:defRPr sz="21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4981" y="2175378"/>
            <a:ext cx="5390437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24C26A-1E1C-41A3-A314-EDA5E0868D12}" type="datetimeFigureOut">
              <a:rPr lang="ru-RU" smtClean="0"/>
              <a:pPr>
                <a:defRPr/>
              </a:pPr>
              <a:t>21.02.2023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B2DFC3-A927-4FD5-998D-5FEF529FDCD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86402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9B0D98-2D5B-4524-9224-D9A7BCD26BEC}" type="datetimeFigureOut">
              <a:rPr lang="ru-RU" smtClean="0"/>
              <a:pPr>
                <a:defRPr/>
              </a:pPr>
              <a:t>21.02.2023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5E66FA-4276-447F-A3C7-9121683CB17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94306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D89B3A-27FE-46A5-93A2-569807B47623}" type="datetimeFigureOut">
              <a:rPr lang="ru-RU" smtClean="0"/>
              <a:pPr>
                <a:defRPr/>
              </a:pPr>
              <a:t>21.02.2023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ECE58-DD8F-41A7-82C0-941C977FA5B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6500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3D4397FC-37DF-45DE-A229-4DDD774449E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21.02.2023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CAC203EE-5A49-4316-A1E6-2B88028E4D4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9438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761" y="273112"/>
            <a:ext cx="4012129" cy="116232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7974" y="273114"/>
            <a:ext cx="6817442" cy="5854469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761" y="1435434"/>
            <a:ext cx="4012129" cy="4692149"/>
          </a:xfrm>
        </p:spPr>
        <p:txBody>
          <a:bodyPr/>
          <a:lstStyle>
            <a:lvl1pPr marL="0" indent="0">
              <a:buNone/>
              <a:defRPr sz="1900"/>
            </a:lvl1pPr>
            <a:lvl2pPr marL="609722" indent="0">
              <a:buNone/>
              <a:defRPr sz="1600"/>
            </a:lvl2pPr>
            <a:lvl3pPr marL="1219444" indent="0">
              <a:buNone/>
              <a:defRPr sz="1300"/>
            </a:lvl3pPr>
            <a:lvl4pPr marL="1829166" indent="0">
              <a:buNone/>
              <a:defRPr sz="1200"/>
            </a:lvl4pPr>
            <a:lvl5pPr marL="2438888" indent="0">
              <a:buNone/>
              <a:defRPr sz="1200"/>
            </a:lvl5pPr>
            <a:lvl6pPr marL="3048610" indent="0">
              <a:buNone/>
              <a:defRPr sz="1200"/>
            </a:lvl6pPr>
            <a:lvl7pPr marL="3658332" indent="0">
              <a:buNone/>
              <a:defRPr sz="1200"/>
            </a:lvl7pPr>
            <a:lvl8pPr marL="4268053" indent="0">
              <a:buNone/>
              <a:defRPr sz="1200"/>
            </a:lvl8pPr>
            <a:lvl9pPr marL="4877775" indent="0">
              <a:buNone/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9B5A4E6-C319-40D8-A013-ADC9CE5F6C7E}" type="datetimeFigureOut">
              <a:rPr lang="ru-RU" smtClean="0"/>
              <a:pPr>
                <a:defRPr/>
              </a:pPr>
              <a:t>21.02.2023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6671D5-AFD1-4600-87B8-EC0E16363BA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37708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0340" y="4801712"/>
            <a:ext cx="7317105" cy="56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90340" y="612916"/>
            <a:ext cx="7317105" cy="4115753"/>
          </a:xfrm>
        </p:spPr>
        <p:txBody>
          <a:bodyPr/>
          <a:lstStyle>
            <a:lvl1pPr marL="0" indent="0">
              <a:buNone/>
              <a:defRPr sz="4300"/>
            </a:lvl1pPr>
            <a:lvl2pPr marL="609722" indent="0">
              <a:buNone/>
              <a:defRPr sz="3700"/>
            </a:lvl2pPr>
            <a:lvl3pPr marL="1219444" indent="0">
              <a:buNone/>
              <a:defRPr sz="3200"/>
            </a:lvl3pPr>
            <a:lvl4pPr marL="1829166" indent="0">
              <a:buNone/>
              <a:defRPr sz="2700"/>
            </a:lvl4pPr>
            <a:lvl5pPr marL="2438888" indent="0">
              <a:buNone/>
              <a:defRPr sz="2700"/>
            </a:lvl5pPr>
            <a:lvl6pPr marL="3048610" indent="0">
              <a:buNone/>
              <a:defRPr sz="2700"/>
            </a:lvl6pPr>
            <a:lvl7pPr marL="3658332" indent="0">
              <a:buNone/>
              <a:defRPr sz="2700"/>
            </a:lvl7pPr>
            <a:lvl8pPr marL="4268053" indent="0">
              <a:buNone/>
              <a:defRPr sz="2700"/>
            </a:lvl8pPr>
            <a:lvl9pPr marL="4877775" indent="0">
              <a:buNone/>
              <a:defRPr sz="27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90340" y="5368581"/>
            <a:ext cx="7317105" cy="805049"/>
          </a:xfrm>
        </p:spPr>
        <p:txBody>
          <a:bodyPr/>
          <a:lstStyle>
            <a:lvl1pPr marL="0" indent="0">
              <a:buNone/>
              <a:defRPr sz="1900"/>
            </a:lvl1pPr>
            <a:lvl2pPr marL="609722" indent="0">
              <a:buNone/>
              <a:defRPr sz="1600"/>
            </a:lvl2pPr>
            <a:lvl3pPr marL="1219444" indent="0">
              <a:buNone/>
              <a:defRPr sz="1300"/>
            </a:lvl3pPr>
            <a:lvl4pPr marL="1829166" indent="0">
              <a:buNone/>
              <a:defRPr sz="1200"/>
            </a:lvl4pPr>
            <a:lvl5pPr marL="2438888" indent="0">
              <a:buNone/>
              <a:defRPr sz="1200"/>
            </a:lvl5pPr>
            <a:lvl6pPr marL="3048610" indent="0">
              <a:buNone/>
              <a:defRPr sz="1200"/>
            </a:lvl6pPr>
            <a:lvl7pPr marL="3658332" indent="0">
              <a:buNone/>
              <a:defRPr sz="1200"/>
            </a:lvl7pPr>
            <a:lvl8pPr marL="4268053" indent="0">
              <a:buNone/>
              <a:defRPr sz="1200"/>
            </a:lvl8pPr>
            <a:lvl9pPr marL="4877775" indent="0">
              <a:buNone/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BA9EC3-8F2A-441F-92ED-8343FE643AA2}" type="datetimeFigureOut">
              <a:rPr lang="ru-RU" smtClean="0"/>
              <a:pPr>
                <a:defRPr/>
              </a:pPr>
              <a:t>21.02.2023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06B163-F42F-4558-B02B-D3FE9013614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05776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BC105FB-8F6F-4AB0-98BB-C8F385EFA86C}" type="datetimeFigureOut">
              <a:rPr lang="ru-RU" smtClean="0"/>
              <a:pPr>
                <a:defRPr/>
              </a:pPr>
              <a:t>21.02.2023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EC4B0C-5B1C-4D2D-BC6C-401DA1BA2BE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07129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41502" y="206422"/>
            <a:ext cx="2743914" cy="438886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759" y="206422"/>
            <a:ext cx="8028490" cy="438886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15226D-37F7-4585-B0E5-998238FB0C0D}" type="datetimeFigureOut">
              <a:rPr lang="ru-RU" smtClean="0"/>
              <a:pPr>
                <a:defRPr/>
              </a:pPr>
              <a:t>21.02.2023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7BA8B8-A5A1-467E-AAA9-A273952E328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1506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346" y="4407920"/>
            <a:ext cx="10365899" cy="1362390"/>
          </a:xfrm>
        </p:spPr>
        <p:txBody>
          <a:bodyPr anchor="t"/>
          <a:lstStyle>
            <a:lvl1pPr algn="l">
              <a:defRPr sz="4800" b="1" cap="all">
                <a:latin typeface="Arial" panose="020B0604020202020204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346" y="2907398"/>
            <a:ext cx="10365899" cy="1500534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  <a:lvl2pPr marL="543555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8710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3065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7420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17756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6130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80485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4840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58489C24-456C-4CD6-B024-E93E1F21D11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21.02.2023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8C28155-2C58-4376-9E9F-B37F8CBA56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05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759" y="1600586"/>
            <a:ext cx="5386202" cy="4527011"/>
          </a:xfrm>
        </p:spPr>
        <p:txBody>
          <a:bodyPr/>
          <a:lstStyle>
            <a:lvl1pPr>
              <a:defRPr sz="3300">
                <a:latin typeface="Arial" panose="020B0604020202020204" pitchFamily="34" charset="0"/>
              </a:defRPr>
            </a:lvl1pPr>
            <a:lvl2pPr>
              <a:defRPr sz="2900">
                <a:latin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</a:defRPr>
            </a:lvl3pPr>
            <a:lvl4pPr>
              <a:defRPr sz="2100">
                <a:latin typeface="Arial" panose="020B0604020202020204" pitchFamily="34" charset="0"/>
              </a:defRPr>
            </a:lvl4pPr>
            <a:lvl5pPr>
              <a:defRPr sz="2100">
                <a:latin typeface="Arial" panose="020B0604020202020204" pitchFamily="34" charset="0"/>
              </a:defRPr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9214" y="1600586"/>
            <a:ext cx="5386202" cy="4527011"/>
          </a:xfrm>
        </p:spPr>
        <p:txBody>
          <a:bodyPr/>
          <a:lstStyle>
            <a:lvl1pPr>
              <a:defRPr sz="3300">
                <a:latin typeface="Arial" panose="020B0604020202020204" pitchFamily="34" charset="0"/>
              </a:defRPr>
            </a:lvl1pPr>
            <a:lvl2pPr>
              <a:defRPr sz="2900">
                <a:latin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</a:defRPr>
            </a:lvl3pPr>
            <a:lvl4pPr>
              <a:defRPr sz="2100">
                <a:latin typeface="Arial" panose="020B0604020202020204" pitchFamily="34" charset="0"/>
              </a:defRPr>
            </a:lvl4pPr>
            <a:lvl5pPr>
              <a:defRPr sz="2100">
                <a:latin typeface="Arial" panose="020B0604020202020204" pitchFamily="34" charset="0"/>
              </a:defRPr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7B3983AA-0E87-4B01-96A6-DDB84929CC9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21.02.2023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37A2EFB-B466-4B93-8DD8-6B8D17B459B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963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759" y="1535484"/>
            <a:ext cx="5388320" cy="639909"/>
          </a:xfrm>
        </p:spPr>
        <p:txBody>
          <a:bodyPr anchor="b"/>
          <a:lstStyle>
            <a:lvl1pPr marL="0" indent="0">
              <a:buNone/>
              <a:defRPr sz="2900" b="1">
                <a:latin typeface="Arial" panose="020B0604020202020204" pitchFamily="34" charset="0"/>
              </a:defRPr>
            </a:lvl1pPr>
            <a:lvl2pPr marL="543555" indent="0">
              <a:buNone/>
              <a:defRPr sz="2400" b="1"/>
            </a:lvl2pPr>
            <a:lvl3pPr marL="1087104" indent="0">
              <a:buNone/>
              <a:defRPr sz="2100" b="1"/>
            </a:lvl3pPr>
            <a:lvl4pPr marL="1630652" indent="0">
              <a:buNone/>
              <a:defRPr sz="1900" b="1"/>
            </a:lvl4pPr>
            <a:lvl5pPr marL="2174202" indent="0">
              <a:buNone/>
              <a:defRPr sz="1900" b="1"/>
            </a:lvl5pPr>
            <a:lvl6pPr marL="2717756" indent="0">
              <a:buNone/>
              <a:defRPr sz="1900" b="1"/>
            </a:lvl6pPr>
            <a:lvl7pPr marL="3261304" indent="0">
              <a:buNone/>
              <a:defRPr sz="1900" b="1"/>
            </a:lvl7pPr>
            <a:lvl8pPr marL="3804853" indent="0">
              <a:buNone/>
              <a:defRPr sz="1900" b="1"/>
            </a:lvl8pPr>
            <a:lvl9pPr marL="4348405" indent="0">
              <a:buNone/>
              <a:defRPr sz="19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759" y="2175394"/>
            <a:ext cx="5388320" cy="3952203"/>
          </a:xfrm>
        </p:spPr>
        <p:txBody>
          <a:bodyPr/>
          <a:lstStyle>
            <a:lvl1pPr>
              <a:defRPr sz="2900">
                <a:latin typeface="Arial" panose="020B0604020202020204" pitchFamily="34" charset="0"/>
              </a:defRPr>
            </a:lvl1pPr>
            <a:lvl2pPr>
              <a:defRPr sz="2400">
                <a:latin typeface="Arial" panose="020B0604020202020204" pitchFamily="34" charset="0"/>
              </a:defRPr>
            </a:lvl2pPr>
            <a:lvl3pPr>
              <a:defRPr sz="2100">
                <a:latin typeface="Arial" panose="020B0604020202020204" pitchFamily="34" charset="0"/>
              </a:defRPr>
            </a:lvl3pPr>
            <a:lvl4pPr>
              <a:defRPr sz="1900">
                <a:latin typeface="Arial" panose="020B0604020202020204" pitchFamily="34" charset="0"/>
              </a:defRPr>
            </a:lvl4pPr>
            <a:lvl5pPr>
              <a:defRPr sz="1900">
                <a:latin typeface="Arial" panose="020B0604020202020204" pitchFamily="34" charset="0"/>
              </a:defRPr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4987" y="1535484"/>
            <a:ext cx="5390437" cy="639909"/>
          </a:xfrm>
        </p:spPr>
        <p:txBody>
          <a:bodyPr anchor="b"/>
          <a:lstStyle>
            <a:lvl1pPr marL="0" indent="0">
              <a:buNone/>
              <a:defRPr sz="2900" b="1">
                <a:latin typeface="Arial" panose="020B0604020202020204" pitchFamily="34" charset="0"/>
              </a:defRPr>
            </a:lvl1pPr>
            <a:lvl2pPr marL="543555" indent="0">
              <a:buNone/>
              <a:defRPr sz="2400" b="1"/>
            </a:lvl2pPr>
            <a:lvl3pPr marL="1087104" indent="0">
              <a:buNone/>
              <a:defRPr sz="2100" b="1"/>
            </a:lvl3pPr>
            <a:lvl4pPr marL="1630652" indent="0">
              <a:buNone/>
              <a:defRPr sz="1900" b="1"/>
            </a:lvl4pPr>
            <a:lvl5pPr marL="2174202" indent="0">
              <a:buNone/>
              <a:defRPr sz="1900" b="1"/>
            </a:lvl5pPr>
            <a:lvl6pPr marL="2717756" indent="0">
              <a:buNone/>
              <a:defRPr sz="1900" b="1"/>
            </a:lvl6pPr>
            <a:lvl7pPr marL="3261304" indent="0">
              <a:buNone/>
              <a:defRPr sz="1900" b="1"/>
            </a:lvl7pPr>
            <a:lvl8pPr marL="3804853" indent="0">
              <a:buNone/>
              <a:defRPr sz="1900" b="1"/>
            </a:lvl8pPr>
            <a:lvl9pPr marL="4348405" indent="0">
              <a:buNone/>
              <a:defRPr sz="19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4987" y="2175394"/>
            <a:ext cx="5390437" cy="3952203"/>
          </a:xfrm>
        </p:spPr>
        <p:txBody>
          <a:bodyPr/>
          <a:lstStyle>
            <a:lvl1pPr>
              <a:defRPr sz="2900">
                <a:latin typeface="Arial" panose="020B0604020202020204" pitchFamily="34" charset="0"/>
              </a:defRPr>
            </a:lvl1pPr>
            <a:lvl2pPr>
              <a:defRPr sz="2400">
                <a:latin typeface="Arial" panose="020B0604020202020204" pitchFamily="34" charset="0"/>
              </a:defRPr>
            </a:lvl2pPr>
            <a:lvl3pPr>
              <a:defRPr sz="2100">
                <a:latin typeface="Arial" panose="020B0604020202020204" pitchFamily="34" charset="0"/>
              </a:defRPr>
            </a:lvl3pPr>
            <a:lvl4pPr>
              <a:defRPr sz="1900">
                <a:latin typeface="Arial" panose="020B0604020202020204" pitchFamily="34" charset="0"/>
              </a:defRPr>
            </a:lvl4pPr>
            <a:lvl5pPr>
              <a:defRPr sz="1900">
                <a:latin typeface="Arial" panose="020B0604020202020204" pitchFamily="34" charset="0"/>
              </a:defRPr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2BF55423-53E8-40D2-BC37-5A6E55A216B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21.02.2023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5BB2DFC3-A927-4FD5-998D-5FEF529FDCD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397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BEF7DA21-8795-4EC6-ADCB-13D158ADE3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21.02.2023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345E66FA-4276-447F-A3C7-9121683CB17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568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CC6C08E7-8DDA-4930-AF1D-43E19B3F46A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21.02.2023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48ECE58-DD8F-41A7-82C0-941C977FA5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155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776" y="273129"/>
            <a:ext cx="4012129" cy="1162318"/>
          </a:xfrm>
        </p:spPr>
        <p:txBody>
          <a:bodyPr anchor="b"/>
          <a:lstStyle>
            <a:lvl1pPr algn="l">
              <a:defRPr sz="2400" b="1">
                <a:latin typeface="Arial" panose="020B0604020202020204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7984" y="273117"/>
            <a:ext cx="6817442" cy="5854469"/>
          </a:xfrm>
        </p:spPr>
        <p:txBody>
          <a:bodyPr/>
          <a:lstStyle>
            <a:lvl1pPr>
              <a:defRPr sz="3700">
                <a:latin typeface="Arial" panose="020B0604020202020204" pitchFamily="34" charset="0"/>
              </a:defRPr>
            </a:lvl1pPr>
            <a:lvl2pPr>
              <a:defRPr sz="3300">
                <a:latin typeface="Arial" panose="020B0604020202020204" pitchFamily="34" charset="0"/>
              </a:defRPr>
            </a:lvl2pPr>
            <a:lvl3pPr>
              <a:defRPr sz="2900">
                <a:latin typeface="Arial" panose="020B0604020202020204" pitchFamily="34" charset="0"/>
              </a:defRPr>
            </a:lvl3pPr>
            <a:lvl4pPr>
              <a:defRPr sz="2400">
                <a:latin typeface="Arial" panose="020B0604020202020204" pitchFamily="34" charset="0"/>
              </a:defRPr>
            </a:lvl4pPr>
            <a:lvl5pPr>
              <a:defRPr sz="2400">
                <a:latin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776" y="1435450"/>
            <a:ext cx="4012129" cy="4692149"/>
          </a:xfrm>
        </p:spPr>
        <p:txBody>
          <a:bodyPr/>
          <a:lstStyle>
            <a:lvl1pPr marL="0" indent="0">
              <a:buNone/>
              <a:defRPr sz="1700">
                <a:latin typeface="Arial" panose="020B0604020202020204" pitchFamily="34" charset="0"/>
              </a:defRPr>
            </a:lvl1pPr>
            <a:lvl2pPr marL="543555" indent="0">
              <a:buNone/>
              <a:defRPr sz="1300"/>
            </a:lvl2pPr>
            <a:lvl3pPr marL="1087104" indent="0">
              <a:buNone/>
              <a:defRPr sz="1200"/>
            </a:lvl3pPr>
            <a:lvl4pPr marL="1630652" indent="0">
              <a:buNone/>
              <a:defRPr sz="1100"/>
            </a:lvl4pPr>
            <a:lvl5pPr marL="2174202" indent="0">
              <a:buNone/>
              <a:defRPr sz="1100"/>
            </a:lvl5pPr>
            <a:lvl6pPr marL="2717756" indent="0">
              <a:buNone/>
              <a:defRPr sz="1100"/>
            </a:lvl6pPr>
            <a:lvl7pPr marL="3261304" indent="0">
              <a:buNone/>
              <a:defRPr sz="1100"/>
            </a:lvl7pPr>
            <a:lvl8pPr marL="3804853" indent="0">
              <a:buNone/>
              <a:defRPr sz="1100"/>
            </a:lvl8pPr>
            <a:lvl9pPr marL="4348405" indent="0">
              <a:buNone/>
              <a:defRPr sz="11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FE3EB44-F7CD-4832-95CC-B372182D809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21.02.2023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3D6671D5-AFD1-4600-87B8-EC0E16363BA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2633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0341" y="4801729"/>
            <a:ext cx="7317105" cy="566869"/>
          </a:xfrm>
        </p:spPr>
        <p:txBody>
          <a:bodyPr anchor="b"/>
          <a:lstStyle>
            <a:lvl1pPr algn="l">
              <a:defRPr sz="2400" b="1">
                <a:latin typeface="Arial" panose="020B0604020202020204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90341" y="612932"/>
            <a:ext cx="7317105" cy="4115753"/>
          </a:xfrm>
        </p:spPr>
        <p:txBody>
          <a:bodyPr rtlCol="0">
            <a:normAutofit/>
          </a:bodyPr>
          <a:lstStyle>
            <a:lvl1pPr marL="0" indent="0">
              <a:buNone/>
              <a:defRPr sz="3700">
                <a:latin typeface="Arial" panose="020B0604020202020204" pitchFamily="34" charset="0"/>
              </a:defRPr>
            </a:lvl1pPr>
            <a:lvl2pPr marL="543555" indent="0">
              <a:buNone/>
              <a:defRPr sz="3300"/>
            </a:lvl2pPr>
            <a:lvl3pPr marL="1087104" indent="0">
              <a:buNone/>
              <a:defRPr sz="2900"/>
            </a:lvl3pPr>
            <a:lvl4pPr marL="1630652" indent="0">
              <a:buNone/>
              <a:defRPr sz="2400"/>
            </a:lvl4pPr>
            <a:lvl5pPr marL="2174202" indent="0">
              <a:buNone/>
              <a:defRPr sz="2400"/>
            </a:lvl5pPr>
            <a:lvl6pPr marL="2717756" indent="0">
              <a:buNone/>
              <a:defRPr sz="2400"/>
            </a:lvl6pPr>
            <a:lvl7pPr marL="3261304" indent="0">
              <a:buNone/>
              <a:defRPr sz="2400"/>
            </a:lvl7pPr>
            <a:lvl8pPr marL="3804853" indent="0">
              <a:buNone/>
              <a:defRPr sz="2400"/>
            </a:lvl8pPr>
            <a:lvl9pPr marL="4348405" indent="0">
              <a:buNone/>
              <a:defRPr sz="2400"/>
            </a:lvl9pPr>
          </a:lstStyle>
          <a:p>
            <a:pPr lvl="0"/>
            <a:r>
              <a:rPr lang="ru-RU" noProof="0" dirty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90341" y="5368581"/>
            <a:ext cx="7317105" cy="805048"/>
          </a:xfrm>
        </p:spPr>
        <p:txBody>
          <a:bodyPr/>
          <a:lstStyle>
            <a:lvl1pPr marL="0" indent="0">
              <a:buNone/>
              <a:defRPr sz="1700">
                <a:latin typeface="Arial" panose="020B0604020202020204" pitchFamily="34" charset="0"/>
              </a:defRPr>
            </a:lvl1pPr>
            <a:lvl2pPr marL="543555" indent="0">
              <a:buNone/>
              <a:defRPr sz="1300"/>
            </a:lvl2pPr>
            <a:lvl3pPr marL="1087104" indent="0">
              <a:buNone/>
              <a:defRPr sz="1200"/>
            </a:lvl3pPr>
            <a:lvl4pPr marL="1630652" indent="0">
              <a:buNone/>
              <a:defRPr sz="1100"/>
            </a:lvl4pPr>
            <a:lvl5pPr marL="2174202" indent="0">
              <a:buNone/>
              <a:defRPr sz="1100"/>
            </a:lvl5pPr>
            <a:lvl6pPr marL="2717756" indent="0">
              <a:buNone/>
              <a:defRPr sz="1100"/>
            </a:lvl6pPr>
            <a:lvl7pPr marL="3261304" indent="0">
              <a:buNone/>
              <a:defRPr sz="1100"/>
            </a:lvl7pPr>
            <a:lvl8pPr marL="3804853" indent="0">
              <a:buNone/>
              <a:defRPr sz="1100"/>
            </a:lvl8pPr>
            <a:lvl9pPr marL="4348405" indent="0">
              <a:buNone/>
              <a:defRPr sz="11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5B28B37C-3CBC-4200-A13B-4B4908021B0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21.02.2023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9A06B163-F42F-4558-B02B-D3FE9013614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475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759" y="274702"/>
            <a:ext cx="10975658" cy="1143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44981" tIns="72494" rIns="144981" bIns="7249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759" y="1600586"/>
            <a:ext cx="10975658" cy="4527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44981" tIns="72494" rIns="144981" bIns="7249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770" y="6357822"/>
            <a:ext cx="2845541" cy="365210"/>
          </a:xfrm>
          <a:prstGeom prst="rect">
            <a:avLst/>
          </a:prstGeom>
        </p:spPr>
        <p:txBody>
          <a:bodyPr vert="horz" lIns="144981" tIns="72494" rIns="144981" bIns="72494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 b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pPr>
              <a:buClr>
                <a:srgbClr val="000000"/>
              </a:buClr>
              <a:buFont typeface="Arial"/>
              <a:buNone/>
              <a:defRPr/>
            </a:pPr>
            <a:fld id="{B6AED368-6BF5-4CBD-933F-2C2E468B51F6}" type="datetime1">
              <a:rPr lang="ru-RU" kern="0" smtClean="0">
                <a:solidFill>
                  <a:prstClr val="black">
                    <a:tint val="75000"/>
                  </a:prstClr>
                </a:solidFill>
                <a:sym typeface="Arial"/>
              </a:rPr>
              <a:pPr>
                <a:buClr>
                  <a:srgbClr val="000000"/>
                </a:buClr>
                <a:buFont typeface="Arial"/>
                <a:buNone/>
                <a:defRPr/>
              </a:pPr>
              <a:t>21.02.2023</a:t>
            </a:fld>
            <a:endParaRPr lang="ru-RU" kern="0" dirty="0">
              <a:solidFill>
                <a:prstClr val="black">
                  <a:tint val="75000"/>
                </a:prstClr>
              </a:solidFill>
              <a:sym typeface="Arial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6685" y="6357822"/>
            <a:ext cx="3861805" cy="365210"/>
          </a:xfrm>
          <a:prstGeom prst="rect">
            <a:avLst/>
          </a:prstGeom>
        </p:spPr>
        <p:txBody>
          <a:bodyPr vert="horz" lIns="144981" tIns="72494" rIns="144981" bIns="72494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300" b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pPr>
              <a:buClr>
                <a:srgbClr val="000000"/>
              </a:buClr>
              <a:buFont typeface="Arial"/>
              <a:buNone/>
              <a:defRPr/>
            </a:pPr>
            <a:endParaRPr lang="ru-RU" kern="0" dirty="0">
              <a:solidFill>
                <a:prstClr val="black">
                  <a:tint val="75000"/>
                </a:prstClr>
              </a:solidFill>
              <a:sym typeface="Arial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9875" y="6357822"/>
            <a:ext cx="2845541" cy="365210"/>
          </a:xfrm>
          <a:prstGeom prst="rect">
            <a:avLst/>
          </a:prstGeom>
        </p:spPr>
        <p:txBody>
          <a:bodyPr vert="horz" lIns="144981" tIns="72494" rIns="144981" bIns="72494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b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pPr>
              <a:buClr>
                <a:srgbClr val="000000"/>
              </a:buClr>
              <a:buFont typeface="Arial"/>
              <a:buNone/>
              <a:defRPr/>
            </a:pPr>
            <a:fld id="{CBC122BA-4C5C-4491-A08D-C4920A45C1FD}" type="slidenum">
              <a:rPr lang="ru-RU" kern="0" smtClean="0">
                <a:solidFill>
                  <a:prstClr val="black">
                    <a:tint val="75000"/>
                  </a:prstClr>
                </a:solidFill>
                <a:sym typeface="Arial"/>
              </a:rPr>
              <a:pPr>
                <a:buClr>
                  <a:srgbClr val="000000"/>
                </a:buClr>
                <a:buFont typeface="Arial"/>
                <a:buNone/>
                <a:defRPr/>
              </a:pPr>
              <a:t>‹#›</a:t>
            </a:fld>
            <a:endParaRPr lang="ru-RU" kern="0" dirty="0">
              <a:solidFill>
                <a:prstClr val="black">
                  <a:tint val="75000"/>
                </a:prstClr>
              </a:solidFill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88308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5" r:id="rId1"/>
    <p:sldLayoutId id="2147484126" r:id="rId2"/>
    <p:sldLayoutId id="2147484127" r:id="rId3"/>
    <p:sldLayoutId id="2147484128" r:id="rId4"/>
    <p:sldLayoutId id="2147484129" r:id="rId5"/>
    <p:sldLayoutId id="2147484130" r:id="rId6"/>
    <p:sldLayoutId id="2147484131" r:id="rId7"/>
    <p:sldLayoutId id="2147484132" r:id="rId8"/>
    <p:sldLayoutId id="2147484133" r:id="rId9"/>
    <p:sldLayoutId id="2147484134" r:id="rId10"/>
    <p:sldLayoutId id="2147484135" r:id="rId11"/>
    <p:sldLayoutId id="2147484136" r:id="rId12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5200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Calibri" pitchFamily="34" charset="0"/>
        </a:defRPr>
      </a:lvl5pPr>
      <a:lvl6pPr marL="543555" algn="ctr" rtl="0" eaLnBrk="1" fontAlgn="base" hangingPunct="1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Calibri" pitchFamily="34" charset="0"/>
        </a:defRPr>
      </a:lvl6pPr>
      <a:lvl7pPr marL="1087104" algn="ctr" rtl="0" eaLnBrk="1" fontAlgn="base" hangingPunct="1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Calibri" pitchFamily="34" charset="0"/>
        </a:defRPr>
      </a:lvl7pPr>
      <a:lvl8pPr marL="1630652" algn="ctr" rtl="0" eaLnBrk="1" fontAlgn="base" hangingPunct="1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Calibri" pitchFamily="34" charset="0"/>
        </a:defRPr>
      </a:lvl8pPr>
      <a:lvl9pPr marL="2174202" algn="ctr" rtl="0" eaLnBrk="1" fontAlgn="base" hangingPunct="1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Calibri" pitchFamily="34" charset="0"/>
        </a:defRPr>
      </a:lvl9pPr>
    </p:titleStyle>
    <p:bodyStyle>
      <a:lvl1pPr marL="407671" indent="-40767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7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883275" indent="-339719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33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358877" indent="-27176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9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902427" indent="-27176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445977" indent="-27176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989529" indent="-271766" algn="l" defTabSz="1087104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3081" indent="-271766" algn="l" defTabSz="1087104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76632" indent="-271766" algn="l" defTabSz="1087104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0181" indent="-271766" algn="l" defTabSz="1087104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8710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3555" algn="l" defTabSz="108710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7104" algn="l" defTabSz="108710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0652" algn="l" defTabSz="108710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4202" algn="l" defTabSz="108710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17756" algn="l" defTabSz="108710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1304" algn="l" defTabSz="108710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04853" algn="l" defTabSz="108710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48405" algn="l" defTabSz="108710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759" y="274701"/>
            <a:ext cx="10975658" cy="1143265"/>
          </a:xfrm>
          <a:prstGeom prst="rect">
            <a:avLst/>
          </a:prstGeom>
        </p:spPr>
        <p:txBody>
          <a:bodyPr vert="horz" lIns="121944" tIns="60972" rIns="121944" bIns="60972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759" y="1600572"/>
            <a:ext cx="10975658" cy="4527011"/>
          </a:xfrm>
          <a:prstGeom prst="rect">
            <a:avLst/>
          </a:prstGeom>
        </p:spPr>
        <p:txBody>
          <a:bodyPr vert="horz" lIns="121944" tIns="60972" rIns="121944" bIns="60972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759" y="6357822"/>
            <a:ext cx="2845541" cy="365210"/>
          </a:xfrm>
          <a:prstGeom prst="rect">
            <a:avLst/>
          </a:prstGeom>
        </p:spPr>
        <p:txBody>
          <a:bodyPr vert="horz" lIns="121944" tIns="60972" rIns="121944" bIns="60972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447C2EE-1A9C-45A3-BC42-EFAC50FE78F0}" type="datetimeFigureOut">
              <a:rPr lang="ru-RU" smtClean="0"/>
              <a:pPr>
                <a:defRPr/>
              </a:pPr>
              <a:t>21.02.2023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6685" y="6357822"/>
            <a:ext cx="3861805" cy="365210"/>
          </a:xfrm>
          <a:prstGeom prst="rect">
            <a:avLst/>
          </a:prstGeom>
        </p:spPr>
        <p:txBody>
          <a:bodyPr vert="horz" lIns="121944" tIns="60972" rIns="121944" bIns="60972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9875" y="6357822"/>
            <a:ext cx="2845541" cy="365210"/>
          </a:xfrm>
          <a:prstGeom prst="rect">
            <a:avLst/>
          </a:prstGeom>
        </p:spPr>
        <p:txBody>
          <a:bodyPr vert="horz" lIns="121944" tIns="60972" rIns="121944" bIns="60972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BC122BA-4C5C-4491-A08D-C4920A45C1F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8564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8" r:id="rId1"/>
    <p:sldLayoutId id="2147484139" r:id="rId2"/>
    <p:sldLayoutId id="2147484140" r:id="rId3"/>
    <p:sldLayoutId id="2147484141" r:id="rId4"/>
    <p:sldLayoutId id="2147484142" r:id="rId5"/>
    <p:sldLayoutId id="2147484143" r:id="rId6"/>
    <p:sldLayoutId id="2147484144" r:id="rId7"/>
    <p:sldLayoutId id="2147484145" r:id="rId8"/>
    <p:sldLayoutId id="2147484146" r:id="rId9"/>
    <p:sldLayoutId id="2147484147" r:id="rId10"/>
    <p:sldLayoutId id="2147484148" r:id="rId11"/>
  </p:sldLayoutIdLst>
  <p:txStyles>
    <p:titleStyle>
      <a:lvl1pPr algn="ctr" defTabSz="1219444" rtl="0" eaLnBrk="1" latinLnBrk="0" hangingPunct="1">
        <a:spcBef>
          <a:spcPct val="0"/>
        </a:spcBef>
        <a:buNone/>
        <a:defRPr sz="1700" b="1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457291" indent="-457291" algn="l" defTabSz="1219444" rtl="0" eaLnBrk="1" latinLnBrk="0" hangingPunct="1">
        <a:spcBef>
          <a:spcPct val="20000"/>
        </a:spcBef>
        <a:buFont typeface="Arial" panose="020B0604020202020204" pitchFamily="34" charset="0"/>
        <a:buChar char="•"/>
        <a:defRPr sz="4300" b="1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990798" indent="-381076" algn="l" defTabSz="1219444" rtl="0" eaLnBrk="1" latinLnBrk="0" hangingPunct="1">
        <a:spcBef>
          <a:spcPct val="20000"/>
        </a:spcBef>
        <a:buFont typeface="Arial" panose="020B0604020202020204" pitchFamily="34" charset="0"/>
        <a:buChar char="–"/>
        <a:defRPr sz="3700" b="1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524305" indent="-304861" algn="l" defTabSz="1219444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b="1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2134027" indent="-304861" algn="l" defTabSz="1219444" rtl="0" eaLnBrk="1" latinLnBrk="0" hangingPunct="1">
        <a:spcBef>
          <a:spcPct val="20000"/>
        </a:spcBef>
        <a:buFont typeface="Arial" panose="020B0604020202020204" pitchFamily="34" charset="0"/>
        <a:buChar char="–"/>
        <a:defRPr sz="2700" b="1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743749" indent="-304861" algn="l" defTabSz="1219444" rtl="0" eaLnBrk="1" latinLnBrk="0" hangingPunct="1">
        <a:spcBef>
          <a:spcPct val="20000"/>
        </a:spcBef>
        <a:buFont typeface="Arial" panose="020B0604020202020204" pitchFamily="34" charset="0"/>
        <a:buChar char="»"/>
        <a:defRPr sz="2700" b="1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3471" indent="-304861" algn="l" defTabSz="1219444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3192" indent="-304861" algn="l" defTabSz="1219444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2914" indent="-304861" algn="l" defTabSz="1219444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2636" indent="-304861" algn="l" defTabSz="1219444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722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444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9166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888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610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8332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8053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7775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4.xml"/><Relationship Id="rId6" Type="http://schemas.microsoft.com/office/2007/relationships/hdphoto" Target="../media/hdphoto3.wdp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80" y="119773"/>
            <a:ext cx="121951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МИНИСТЕРСТВО СТРОИТЕЛЬСТВА И АРХИТЕКТУРЫ</a:t>
            </a:r>
          </a:p>
          <a:p>
            <a:pPr algn="ctr"/>
            <a:r>
              <a:rPr lang="ru-RU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РЕСПУБЛИКИ БАШКОРТОСТАН</a:t>
            </a: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0" y="1860876"/>
            <a:ext cx="12201655" cy="72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ru-RU" sz="2300" b="1" dirty="0">
                <a:solidFill>
                  <a:schemeClr val="bg1"/>
                </a:solidFill>
                <a:latin typeface="Arial" charset="0"/>
              </a:rPr>
              <a:t>Об итогах работы строительного комплекса </a:t>
            </a:r>
            <a:endParaRPr lang="ru-RU" sz="2300" b="1" dirty="0" smtClean="0">
              <a:solidFill>
                <a:schemeClr val="bg1"/>
              </a:solidFill>
              <a:latin typeface="Arial" charset="0"/>
            </a:endParaRPr>
          </a:p>
          <a:p>
            <a:pPr algn="ctr" eaLnBrk="1" hangingPunct="1">
              <a:lnSpc>
                <a:spcPct val="90000"/>
              </a:lnSpc>
            </a:pPr>
            <a:r>
              <a:rPr lang="ru-RU" sz="2300" b="1" dirty="0" smtClean="0">
                <a:solidFill>
                  <a:schemeClr val="bg1"/>
                </a:solidFill>
                <a:latin typeface="Arial" charset="0"/>
              </a:rPr>
              <a:t>Республики Башкортостан и задачах на 2023 год</a:t>
            </a:r>
            <a:endParaRPr lang="ru-RU" sz="2300" b="1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716" y="3366530"/>
            <a:ext cx="5125736" cy="2626940"/>
          </a:xfrm>
          <a:prstGeom prst="rect">
            <a:avLst/>
          </a:prstGeom>
        </p:spPr>
      </p:pic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5907430" y="4449093"/>
            <a:ext cx="521257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600" b="1" dirty="0" smtClean="0">
                <a:solidFill>
                  <a:srgbClr val="1737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ИСПОЛНЯЮЩИЙ ОБЯЗАННОСТИ МИНИСТРА </a:t>
            </a:r>
          </a:p>
          <a:p>
            <a:pPr eaLnBrk="1" hangingPunct="1"/>
            <a:r>
              <a:rPr lang="ru-RU" altLang="ru-RU" sz="1600" b="1" dirty="0" smtClean="0">
                <a:solidFill>
                  <a:srgbClr val="1737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СТРОИТЕЛЬСТВА И </a:t>
            </a:r>
            <a:r>
              <a:rPr lang="ru-RU" altLang="ru-RU" sz="1600" b="1" dirty="0">
                <a:solidFill>
                  <a:srgbClr val="1737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АРХИТЕКТУРЫ</a:t>
            </a:r>
            <a:br>
              <a:rPr lang="ru-RU" altLang="ru-RU" sz="1600" b="1" dirty="0">
                <a:solidFill>
                  <a:srgbClr val="1737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1600" b="1" dirty="0">
                <a:solidFill>
                  <a:srgbClr val="1737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РЕСПУБЛИКИ БАШКОРТОСТАН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5477513" y="3483373"/>
            <a:ext cx="576064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sz="2400" b="1" dirty="0" smtClean="0">
                <a:solidFill>
                  <a:srgbClr val="002060"/>
                </a:solidFill>
                <a:latin typeface="Arial" charset="0"/>
              </a:rPr>
              <a:t>Родин</a:t>
            </a:r>
            <a:endParaRPr lang="ru-RU" sz="2400" b="1" dirty="0">
              <a:solidFill>
                <a:srgbClr val="002060"/>
              </a:solidFill>
              <a:latin typeface="Arial" charset="0"/>
            </a:endParaRPr>
          </a:p>
          <a:p>
            <a:pPr algn="ctr" eaLnBrk="1" hangingPunct="1"/>
            <a:r>
              <a:rPr lang="ru-RU" sz="2400" b="1" dirty="0" smtClean="0">
                <a:solidFill>
                  <a:srgbClr val="002060"/>
                </a:solidFill>
                <a:latin typeface="Arial" charset="0"/>
              </a:rPr>
              <a:t>Егор Владимирович</a:t>
            </a:r>
            <a:endParaRPr lang="ru-RU" sz="2400" b="1" dirty="0">
              <a:solidFill>
                <a:srgbClr val="00206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4794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89434"/>
            <a:ext cx="121951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ВВОД В ЭКСПЛУАТАЦИЮ ЖИЛЫХ ДОМОВ В РЕСПУБЛИКЕ БАШКОРТОСТАН </a:t>
            </a:r>
          </a:p>
          <a:p>
            <a:pPr algn="ctr"/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 2016-2022 ГГ. ТЫС.КВ.М.</a:t>
            </a:r>
            <a:endParaRPr lang="ru-RU" sz="1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2760258"/>
              </p:ext>
            </p:extLst>
          </p:nvPr>
        </p:nvGraphicFramePr>
        <p:xfrm>
          <a:off x="300943" y="1068061"/>
          <a:ext cx="11660957" cy="53645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Номер слайда 4"/>
          <p:cNvSpPr txBox="1">
            <a:spLocks/>
          </p:cNvSpPr>
          <p:nvPr/>
        </p:nvSpPr>
        <p:spPr>
          <a:xfrm>
            <a:off x="11066139" y="6449744"/>
            <a:ext cx="960357" cy="365210"/>
          </a:xfrm>
          <a:prstGeom prst="rect">
            <a:avLst/>
          </a:prstGeom>
        </p:spPr>
        <p:txBody>
          <a:bodyPr vert="horz" lIns="108863" tIns="54431" rIns="108863" bIns="54431" rtlCol="0" anchor="ctr"/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400" b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4388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FF0000"/>
                </a:solidFill>
                <a:latin typeface="Verdana" pitchFamily="34" charset="0"/>
                <a:ea typeface="+mn-ea"/>
                <a:cs typeface="Arial" charset="0"/>
              </a:defRPr>
            </a:lvl2pPr>
            <a:lvl3pPr marL="1088776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FF0000"/>
                </a:solidFill>
                <a:latin typeface="Verdana" pitchFamily="34" charset="0"/>
                <a:ea typeface="+mn-ea"/>
                <a:cs typeface="Arial" charset="0"/>
              </a:defRPr>
            </a:lvl3pPr>
            <a:lvl4pPr marL="1633164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FF0000"/>
                </a:solidFill>
                <a:latin typeface="Verdana" pitchFamily="34" charset="0"/>
                <a:ea typeface="+mn-ea"/>
                <a:cs typeface="Arial" charset="0"/>
              </a:defRPr>
            </a:lvl4pPr>
            <a:lvl5pPr marL="2177552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FF0000"/>
                </a:solidFill>
                <a:latin typeface="Verdana" pitchFamily="34" charset="0"/>
                <a:ea typeface="+mn-ea"/>
                <a:cs typeface="Arial" charset="0"/>
              </a:defRPr>
            </a:lvl5pPr>
            <a:lvl6pPr marL="2721940" algn="l" defTabSz="1088776" rtl="0" eaLnBrk="1" latinLnBrk="0" hangingPunct="1">
              <a:defRPr sz="2400" kern="1200">
                <a:solidFill>
                  <a:srgbClr val="FF0000"/>
                </a:solidFill>
                <a:latin typeface="Verdana" pitchFamily="34" charset="0"/>
                <a:ea typeface="+mn-ea"/>
                <a:cs typeface="Arial" charset="0"/>
              </a:defRPr>
            </a:lvl6pPr>
            <a:lvl7pPr marL="3266328" algn="l" defTabSz="1088776" rtl="0" eaLnBrk="1" latinLnBrk="0" hangingPunct="1">
              <a:defRPr sz="2400" kern="1200">
                <a:solidFill>
                  <a:srgbClr val="FF0000"/>
                </a:solidFill>
                <a:latin typeface="Verdana" pitchFamily="34" charset="0"/>
                <a:ea typeface="+mn-ea"/>
                <a:cs typeface="Arial" charset="0"/>
              </a:defRPr>
            </a:lvl7pPr>
            <a:lvl8pPr marL="3810716" algn="l" defTabSz="1088776" rtl="0" eaLnBrk="1" latinLnBrk="0" hangingPunct="1">
              <a:defRPr sz="2400" kern="1200">
                <a:solidFill>
                  <a:srgbClr val="FF0000"/>
                </a:solidFill>
                <a:latin typeface="Verdana" pitchFamily="34" charset="0"/>
                <a:ea typeface="+mn-ea"/>
                <a:cs typeface="Arial" charset="0"/>
              </a:defRPr>
            </a:lvl8pPr>
            <a:lvl9pPr marL="4355104" algn="l" defTabSz="1088776" rtl="0" eaLnBrk="1" latinLnBrk="0" hangingPunct="1">
              <a:defRPr sz="2400" kern="1200">
                <a:solidFill>
                  <a:srgbClr val="FF0000"/>
                </a:solidFill>
                <a:latin typeface="Verdana" pitchFamily="34" charset="0"/>
                <a:ea typeface="+mn-ea"/>
                <a:cs typeface="Arial" charset="0"/>
              </a:defRPr>
            </a:lvl9pPr>
          </a:lstStyle>
          <a:p>
            <a:r>
              <a:rPr lang="ru-RU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ru-RU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49378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-12912" y="287549"/>
            <a:ext cx="121951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	ЖИЛИЩНОЕ СТРОИТЕЛЬСТВО В РЕСПУБЛИКЕ БАШКОРТОСТАН</a:t>
            </a:r>
            <a:endParaRPr lang="ru-RU" sz="1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10899373" y="6520968"/>
            <a:ext cx="960357" cy="365210"/>
          </a:xfrm>
        </p:spPr>
        <p:txBody>
          <a:bodyPr vert="horz" lIns="108856" tIns="54429" rIns="108856" bIns="54429" rtlCol="0" anchor="ctr"/>
          <a:lstStyle/>
          <a:p>
            <a:r>
              <a:rPr lang="ru-RU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ru-RU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618998" y="1089534"/>
            <a:ext cx="475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b="1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Объем ввода жилья </a:t>
            </a:r>
          </a:p>
          <a:p>
            <a:pPr algn="ctr"/>
            <a:r>
              <a:rPr lang="ru-RU" sz="1800" b="1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итогам 2022 года, тыс. кв. метров</a:t>
            </a:r>
            <a:endParaRPr lang="ru-RU" sz="18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1" name="Объект 10"/>
          <p:cNvGraphicFramePr>
            <a:graphicFrameLocks/>
          </p:cNvGraphicFramePr>
          <p:nvPr>
            <p:extLst/>
          </p:nvPr>
        </p:nvGraphicFramePr>
        <p:xfrm>
          <a:off x="5946468" y="1497250"/>
          <a:ext cx="6097587" cy="48932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316488" y="1082068"/>
            <a:ext cx="59406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 К 2030 ГОДУ</a:t>
            </a:r>
          </a:p>
          <a:p>
            <a:r>
              <a:rPr lang="ru-RU" sz="1600" b="1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ОБЪЕМ ЖИЛИЩНОГО СТРОИТЕЛЬСТВА </a:t>
            </a:r>
          </a:p>
          <a:p>
            <a:r>
              <a:rPr lang="ru-RU" sz="1600" b="1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РЕСПУБЛИКЕ БАШКОРТОСТАН</a:t>
            </a:r>
            <a:endParaRPr lang="ru-RU" sz="16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822514" y="2817726"/>
            <a:ext cx="43779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МЛН. КВ. МЕТРОВ</a:t>
            </a:r>
            <a:endParaRPr lang="ru-RU" sz="32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9" name="Рисунок 3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63" b="99534" l="9970" r="89956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389" y="2011952"/>
            <a:ext cx="1919889" cy="1862229"/>
          </a:xfrm>
          <a:prstGeom prst="rect">
            <a:avLst/>
          </a:prstGeom>
          <a:effectLst/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5097" y="2712070"/>
            <a:ext cx="802022" cy="1060934"/>
          </a:xfrm>
          <a:prstGeom prst="rect">
            <a:avLst/>
          </a:prstGeom>
          <a:effectLst/>
        </p:spPr>
      </p:pic>
      <p:sp>
        <p:nvSpPr>
          <p:cNvPr id="20" name="Прямоугольник 19"/>
          <p:cNvSpPr/>
          <p:nvPr/>
        </p:nvSpPr>
        <p:spPr>
          <a:xfrm>
            <a:off x="1023339" y="5271500"/>
            <a:ext cx="341014" cy="849621"/>
          </a:xfrm>
          <a:prstGeom prst="rect">
            <a:avLst/>
          </a:prstGeom>
          <a:solidFill>
            <a:srgbClr val="BFCD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57846"/>
            <a:endParaRPr lang="ru-RU" sz="19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52950" y="5489521"/>
            <a:ext cx="341014" cy="631599"/>
          </a:xfrm>
          <a:prstGeom prst="rect">
            <a:avLst/>
          </a:prstGeom>
          <a:solidFill>
            <a:srgbClr val="BFCD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57846"/>
            <a:endParaRPr lang="ru-RU" sz="19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82561" y="5757176"/>
            <a:ext cx="341014" cy="363945"/>
          </a:xfrm>
          <a:prstGeom prst="rect">
            <a:avLst/>
          </a:prstGeom>
          <a:solidFill>
            <a:srgbClr val="BFCD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57846"/>
            <a:endParaRPr lang="ru-RU" sz="19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35537" y="5066200"/>
            <a:ext cx="32842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57846"/>
            <a:r>
              <a:rPr lang="ru-RU" sz="3600" b="1" dirty="0">
                <a:solidFill>
                  <a:srgbClr val="C1E9C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 smtClean="0">
                <a:solidFill>
                  <a:srgbClr val="C1E9C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МЕСТО</a:t>
            </a:r>
            <a:endParaRPr lang="ru-RU" sz="1800" b="1" dirty="0">
              <a:solidFill>
                <a:srgbClr val="C1E9C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52950" y="5751788"/>
            <a:ext cx="3284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57846"/>
            <a:r>
              <a:rPr lang="ru-RU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 ПФО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2929234" y="5751788"/>
            <a:ext cx="27715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57846"/>
            <a:r>
              <a:rPr lang="ru-RU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 РФ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419615" y="4517903"/>
            <a:ext cx="59902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57846"/>
            <a:r>
              <a:rPr lang="ru-RU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РЕЙТИНГ ПО ПОКАЗАТЕЛЮ ВВОДА ЖИЛЬЯ, </a:t>
            </a:r>
          </a:p>
          <a:p>
            <a:pPr defTabSz="957846"/>
            <a:r>
              <a:rPr lang="ru-RU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ИТОГАМ 2022 ГОДА</a:t>
            </a:r>
            <a:endParaRPr lang="ru-RU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3319681" y="5089116"/>
            <a:ext cx="18778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57846"/>
            <a:r>
              <a:rPr lang="ru-RU" sz="3600" b="1" dirty="0" smtClean="0">
                <a:solidFill>
                  <a:srgbClr val="C1E9C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 </a:t>
            </a:r>
            <a:r>
              <a:rPr lang="ru-RU" sz="1800" b="1" dirty="0" smtClean="0">
                <a:solidFill>
                  <a:srgbClr val="C1E9C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МЕСТО</a:t>
            </a:r>
            <a:endParaRPr lang="ru-RU" sz="1800" b="1" dirty="0">
              <a:solidFill>
                <a:srgbClr val="C1E9C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217267" y="5102678"/>
            <a:ext cx="0" cy="105736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693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="" xmlns:a16="http://schemas.microsoft.com/office/drawing/2014/main" id="{206381AD-4C2B-4745-99B1-0BBCE6131A71}"/>
              </a:ext>
            </a:extLst>
          </p:cNvPr>
          <p:cNvSpPr txBox="1">
            <a:spLocks/>
          </p:cNvSpPr>
          <p:nvPr/>
        </p:nvSpPr>
        <p:spPr>
          <a:xfrm>
            <a:off x="-1" y="189434"/>
            <a:ext cx="12195175" cy="646290"/>
          </a:xfrm>
          <a:prstGeom prst="rect">
            <a:avLst/>
          </a:prstGeom>
        </p:spPr>
        <p:txBody>
          <a:bodyPr wrap="square" lIns="91404" tIns="45700" rIns="91404" bIns="45700">
            <a:spAutoFit/>
          </a:bodyPr>
          <a:lstStyle>
            <a:defPPr>
              <a:defRPr lang="ru-RU"/>
            </a:defPPr>
            <a:lvl1pPr algn="ctr">
              <a:defRPr sz="18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>
                <a:solidFill>
                  <a:prstClr val="white"/>
                </a:solidFill>
                <a:latin typeface="Arial" charset="0"/>
              </a:rPr>
              <a:t>ПОДДЕРЖКА ЛЬГОТНЫХ КАТЕГОРИЙ ГРАЖДАН.</a:t>
            </a:r>
          </a:p>
          <a:p>
            <a:r>
              <a:rPr lang="ru-RU" dirty="0" smtClean="0">
                <a:solidFill>
                  <a:prstClr val="white"/>
                </a:solidFill>
                <a:latin typeface="Arial" charset="0"/>
              </a:rPr>
              <a:t>ВОССТАНОВЛЕНИЕ ПРАВ ОБМАНУТЫХ ДОЛЬЩИКОВ  В РЕСПУБЛИКЕ БАШКОРТОСТАН</a:t>
            </a:r>
            <a:endParaRPr lang="ru-RU" dirty="0">
              <a:solidFill>
                <a:prstClr val="white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935" y="5121982"/>
            <a:ext cx="5400600" cy="338554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начала 2022 года в Республике Башкортостан:</a:t>
            </a:r>
            <a:endParaRPr lang="ru-RU" sz="16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6583239" y="5059039"/>
            <a:ext cx="4752528" cy="1260000"/>
          </a:xfrm>
          <a:prstGeom prst="round2Diag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355149" y="5617473"/>
            <a:ext cx="5148172" cy="792088"/>
          </a:xfrm>
          <a:prstGeom prst="round2DiagRect">
            <a:avLst/>
          </a:prstGeom>
          <a:solidFill>
            <a:srgbClr val="C6D9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590860" y="5314196"/>
            <a:ext cx="476331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объектов исключены из реестра проблемных объектов</a:t>
            </a:r>
            <a:endParaRPr lang="ru-RU" sz="1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5149" y="5662042"/>
            <a:ext cx="51481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решены вопросы по </a:t>
            </a:r>
            <a:r>
              <a:rPr lang="ru-RU" b="1" dirty="0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2,6 тыс. </a:t>
            </a:r>
            <a: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участникам долевого строительства</a:t>
            </a:r>
            <a:endParaRPr lang="ru-RU" sz="1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-1" y="1095001"/>
            <a:ext cx="121951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2022 году в Республике Башкортостан государственная </a:t>
            </a:r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поддержка </a:t>
            </a:r>
            <a:r>
              <a:rPr lang="ru-RU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оказана:</a:t>
            </a:r>
            <a:endParaRPr lang="ru-RU" sz="16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137147" y="1567738"/>
            <a:ext cx="29381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088458">
              <a:defRPr/>
            </a:pPr>
            <a:r>
              <a:rPr lang="ru-RU" sz="4000" b="1" dirty="0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8 738</a:t>
            </a:r>
            <a:r>
              <a:rPr lang="ru-RU" sz="1800" b="1" dirty="0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гражданам</a:t>
            </a:r>
            <a:endParaRPr kumimoji="0" lang="ru-RU" sz="1800" b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586281" y="1567738"/>
            <a:ext cx="250528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088458">
              <a:defRPr/>
            </a:pPr>
            <a:r>
              <a:rPr lang="ru-RU" sz="4000" b="1" dirty="0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3,2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млрд. руб.</a:t>
            </a:r>
            <a:endParaRPr kumimoji="0" lang="ru-RU" sz="1800" b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Номер слайда 4"/>
          <p:cNvSpPr txBox="1">
            <a:spLocks/>
          </p:cNvSpPr>
          <p:nvPr/>
        </p:nvSpPr>
        <p:spPr>
          <a:xfrm>
            <a:off x="11066139" y="6449744"/>
            <a:ext cx="960357" cy="365210"/>
          </a:xfrm>
          <a:prstGeom prst="rect">
            <a:avLst/>
          </a:prstGeom>
        </p:spPr>
        <p:txBody>
          <a:bodyPr vert="horz" lIns="108863" tIns="54431" rIns="108863" bIns="54431" rtlCol="0" anchor="ctr"/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400" b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4388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FF0000"/>
                </a:solidFill>
                <a:latin typeface="Verdana" pitchFamily="34" charset="0"/>
                <a:ea typeface="+mn-ea"/>
                <a:cs typeface="Arial" charset="0"/>
              </a:defRPr>
            </a:lvl2pPr>
            <a:lvl3pPr marL="1088776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FF0000"/>
                </a:solidFill>
                <a:latin typeface="Verdana" pitchFamily="34" charset="0"/>
                <a:ea typeface="+mn-ea"/>
                <a:cs typeface="Arial" charset="0"/>
              </a:defRPr>
            </a:lvl3pPr>
            <a:lvl4pPr marL="1633164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FF0000"/>
                </a:solidFill>
                <a:latin typeface="Verdana" pitchFamily="34" charset="0"/>
                <a:ea typeface="+mn-ea"/>
                <a:cs typeface="Arial" charset="0"/>
              </a:defRPr>
            </a:lvl4pPr>
            <a:lvl5pPr marL="2177552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FF0000"/>
                </a:solidFill>
                <a:latin typeface="Verdana" pitchFamily="34" charset="0"/>
                <a:ea typeface="+mn-ea"/>
                <a:cs typeface="Arial" charset="0"/>
              </a:defRPr>
            </a:lvl5pPr>
            <a:lvl6pPr marL="2721940" algn="l" defTabSz="1088776" rtl="0" eaLnBrk="1" latinLnBrk="0" hangingPunct="1">
              <a:defRPr sz="2400" kern="1200">
                <a:solidFill>
                  <a:srgbClr val="FF0000"/>
                </a:solidFill>
                <a:latin typeface="Verdana" pitchFamily="34" charset="0"/>
                <a:ea typeface="+mn-ea"/>
                <a:cs typeface="Arial" charset="0"/>
              </a:defRPr>
            </a:lvl6pPr>
            <a:lvl7pPr marL="3266328" algn="l" defTabSz="1088776" rtl="0" eaLnBrk="1" latinLnBrk="0" hangingPunct="1">
              <a:defRPr sz="2400" kern="1200">
                <a:solidFill>
                  <a:srgbClr val="FF0000"/>
                </a:solidFill>
                <a:latin typeface="Verdana" pitchFamily="34" charset="0"/>
                <a:ea typeface="+mn-ea"/>
                <a:cs typeface="Arial" charset="0"/>
              </a:defRPr>
            </a:lvl7pPr>
            <a:lvl8pPr marL="3810716" algn="l" defTabSz="1088776" rtl="0" eaLnBrk="1" latinLnBrk="0" hangingPunct="1">
              <a:defRPr sz="2400" kern="1200">
                <a:solidFill>
                  <a:srgbClr val="FF0000"/>
                </a:solidFill>
                <a:latin typeface="Verdana" pitchFamily="34" charset="0"/>
                <a:ea typeface="+mn-ea"/>
                <a:cs typeface="Arial" charset="0"/>
              </a:defRPr>
            </a:lvl8pPr>
            <a:lvl9pPr marL="4355104" algn="l" defTabSz="1088776" rtl="0" eaLnBrk="1" latinLnBrk="0" hangingPunct="1">
              <a:defRPr sz="2400" kern="1200">
                <a:solidFill>
                  <a:srgbClr val="FF0000"/>
                </a:solidFill>
                <a:latin typeface="Verdana" pitchFamily="34" charset="0"/>
                <a:ea typeface="+mn-ea"/>
                <a:cs typeface="Arial" charset="0"/>
              </a:defRPr>
            </a:lvl9pPr>
          </a:lstStyle>
          <a:p>
            <a:r>
              <a:rPr lang="ru-RU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ru-RU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814879" y="2560742"/>
            <a:ext cx="701951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Восстановлены права граждан за период 2019-2022 </a:t>
            </a:r>
            <a:r>
              <a:rPr lang="ru-RU" sz="16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гг., граждан</a:t>
            </a:r>
            <a:endParaRPr lang="ru-RU" sz="1600" b="1" dirty="0">
              <a:solidFill>
                <a:schemeClr val="accent1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5" name="Диаграмма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9817406"/>
              </p:ext>
            </p:extLst>
          </p:nvPr>
        </p:nvGraphicFramePr>
        <p:xfrm>
          <a:off x="1022159" y="2730019"/>
          <a:ext cx="10009111" cy="2064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8" name="Прямая соединительная линия 17"/>
          <p:cNvCxnSpPr/>
          <p:nvPr/>
        </p:nvCxnSpPr>
        <p:spPr>
          <a:xfrm rot="5400000">
            <a:off x="6134159" y="-2582306"/>
            <a:ext cx="0" cy="10224000"/>
          </a:xfrm>
          <a:prstGeom prst="line">
            <a:avLst/>
          </a:prstGeom>
          <a:ln w="22225">
            <a:gradFill>
              <a:gsLst>
                <a:gs pos="0">
                  <a:srgbClr val="ADE8FC">
                    <a:alpha val="15000"/>
                  </a:srgbClr>
                </a:gs>
                <a:gs pos="36000">
                  <a:srgbClr val="61D6FF"/>
                </a:gs>
                <a:gs pos="83000">
                  <a:srgbClr val="5DD5FF"/>
                </a:gs>
                <a:gs pos="100000">
                  <a:srgbClr val="ADE8FC">
                    <a:alpha val="15000"/>
                  </a:srgbClr>
                </a:gs>
              </a:gsLst>
              <a:lin ang="5400000" scaled="1"/>
            </a:gra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75"/>
          <p:cNvSpPr>
            <a:spLocks noChangeArrowheads="1"/>
          </p:cNvSpPr>
          <p:nvPr/>
        </p:nvSpPr>
        <p:spPr bwMode="auto">
          <a:xfrm>
            <a:off x="1691486" y="3775540"/>
            <a:ext cx="1237749" cy="554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44" tIns="60972" rIns="121944" bIns="60972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77383">
              <a:spcBef>
                <a:spcPct val="0"/>
              </a:spcBef>
              <a:buNone/>
            </a:pPr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14 объектов</a:t>
            </a:r>
            <a:endParaRPr lang="ru-RU" sz="1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75"/>
          <p:cNvSpPr>
            <a:spLocks noChangeArrowheads="1"/>
          </p:cNvSpPr>
          <p:nvPr/>
        </p:nvSpPr>
        <p:spPr bwMode="auto">
          <a:xfrm>
            <a:off x="4125552" y="3808984"/>
            <a:ext cx="1237749" cy="554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44" tIns="60972" rIns="121944" bIns="60972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77383">
              <a:spcBef>
                <a:spcPct val="0"/>
              </a:spcBef>
              <a:buNone/>
            </a:pPr>
            <a:r>
              <a:rPr lang="en-US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8</a:t>
            </a:r>
          </a:p>
          <a:p>
            <a:pPr algn="ctr" defTabSz="1277383">
              <a:spcBef>
                <a:spcPct val="0"/>
              </a:spcBef>
              <a:buNone/>
            </a:pPr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объектов</a:t>
            </a:r>
            <a:endParaRPr lang="ru-RU" sz="1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75"/>
          <p:cNvSpPr>
            <a:spLocks noChangeArrowheads="1"/>
          </p:cNvSpPr>
          <p:nvPr/>
        </p:nvSpPr>
        <p:spPr bwMode="auto">
          <a:xfrm>
            <a:off x="6554856" y="3825838"/>
            <a:ext cx="1237749" cy="554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44" tIns="60972" rIns="121944" bIns="60972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77383">
              <a:spcBef>
                <a:spcPct val="0"/>
              </a:spcBef>
              <a:buNone/>
            </a:pPr>
            <a:r>
              <a:rPr lang="en-US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16</a:t>
            </a:r>
          </a:p>
          <a:p>
            <a:pPr algn="ctr" defTabSz="1277383">
              <a:spcBef>
                <a:spcPct val="0"/>
              </a:spcBef>
              <a:buNone/>
            </a:pPr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объектов</a:t>
            </a:r>
            <a:endParaRPr lang="ru-RU" sz="1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75"/>
          <p:cNvSpPr>
            <a:spLocks noChangeArrowheads="1"/>
          </p:cNvSpPr>
          <p:nvPr/>
        </p:nvSpPr>
        <p:spPr bwMode="auto">
          <a:xfrm>
            <a:off x="8984160" y="3774318"/>
            <a:ext cx="1237749" cy="554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44" tIns="60972" rIns="121944" bIns="60972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77383">
              <a:spcBef>
                <a:spcPct val="0"/>
              </a:spcBef>
              <a:buNone/>
            </a:pPr>
            <a:r>
              <a:rPr lang="en-US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17</a:t>
            </a:r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объектов</a:t>
            </a:r>
            <a:endParaRPr lang="ru-RU" sz="1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1" y="4594468"/>
            <a:ext cx="121951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3331 гражданину выплачено возмещение на общую сумму 8,69 млрд. руб</a:t>
            </a:r>
            <a:r>
              <a:rPr lang="ru-RU" sz="2000" dirty="0" smtClean="0">
                <a:solidFill>
                  <a:schemeClr val="bg1">
                    <a:lumMod val="95000"/>
                  </a:schemeClr>
                </a:solidFill>
              </a:rPr>
              <a:t>.</a:t>
            </a:r>
            <a:endParaRPr lang="ru-RU" sz="20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98789" y="1853337"/>
            <a:ext cx="22516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общую сумму</a:t>
            </a:r>
          </a:p>
        </p:txBody>
      </p:sp>
    </p:spTree>
    <p:extLst>
      <p:ext uri="{BB962C8B-B14F-4D97-AF65-F5344CB8AC3E}">
        <p14:creationId xmlns:p14="http://schemas.microsoft.com/office/powerpoint/2010/main" val="24076929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206381AD-4C2B-4745-99B1-0BBCE6131A71}"/>
              </a:ext>
            </a:extLst>
          </p:cNvPr>
          <p:cNvSpPr txBox="1">
            <a:spLocks/>
          </p:cNvSpPr>
          <p:nvPr/>
        </p:nvSpPr>
        <p:spPr>
          <a:xfrm>
            <a:off x="-1" y="29673"/>
            <a:ext cx="12195175" cy="861734"/>
          </a:xfrm>
          <a:prstGeom prst="rect">
            <a:avLst/>
          </a:prstGeom>
        </p:spPr>
        <p:txBody>
          <a:bodyPr wrap="square" lIns="91404" tIns="45700" rIns="91404" bIns="45700">
            <a:spAutoFit/>
          </a:bodyPr>
          <a:lstStyle>
            <a:defPPr>
              <a:defRPr lang="ru-RU"/>
            </a:defPPr>
            <a:lvl1pPr algn="ctr">
              <a:defRPr sz="18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sz="1600" dirty="0" smtClean="0">
                <a:solidFill>
                  <a:schemeClr val="bg1"/>
                </a:solidFill>
              </a:rPr>
              <a:t>ФИНАНСИРОВАНИЕ ИЗ ФЕДЕРАЛЬНОГО БЮДЖЕТА ПРОЕКТИРОВАНИЯ И СТРОИТЕЛЬСТВА ИНЖЕНЕРНОЙ, ТРАНСПОРТНОЙ И СОЦИАЛЬНОЙ ИНФРАСТРУКТУРЫ 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В РЕСПУБЛИКЕ БАШКОРТОСТАН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81" name="Номер слайда 4"/>
          <p:cNvSpPr txBox="1">
            <a:spLocks/>
          </p:cNvSpPr>
          <p:nvPr/>
        </p:nvSpPr>
        <p:spPr>
          <a:xfrm>
            <a:off x="11066139" y="6449744"/>
            <a:ext cx="960357" cy="365210"/>
          </a:xfrm>
          <a:prstGeom prst="rect">
            <a:avLst/>
          </a:prstGeom>
        </p:spPr>
        <p:txBody>
          <a:bodyPr vert="horz" lIns="108863" tIns="54431" rIns="108863" bIns="54431" rtlCol="0" anchor="ctr"/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400" b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4388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FF0000"/>
                </a:solidFill>
                <a:latin typeface="Verdana" pitchFamily="34" charset="0"/>
                <a:ea typeface="+mn-ea"/>
                <a:cs typeface="Arial" charset="0"/>
              </a:defRPr>
            </a:lvl2pPr>
            <a:lvl3pPr marL="1088776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FF0000"/>
                </a:solidFill>
                <a:latin typeface="Verdana" pitchFamily="34" charset="0"/>
                <a:ea typeface="+mn-ea"/>
                <a:cs typeface="Arial" charset="0"/>
              </a:defRPr>
            </a:lvl3pPr>
            <a:lvl4pPr marL="1633164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FF0000"/>
                </a:solidFill>
                <a:latin typeface="Verdana" pitchFamily="34" charset="0"/>
                <a:ea typeface="+mn-ea"/>
                <a:cs typeface="Arial" charset="0"/>
              </a:defRPr>
            </a:lvl4pPr>
            <a:lvl5pPr marL="2177552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FF0000"/>
                </a:solidFill>
                <a:latin typeface="Verdana" pitchFamily="34" charset="0"/>
                <a:ea typeface="+mn-ea"/>
                <a:cs typeface="Arial" charset="0"/>
              </a:defRPr>
            </a:lvl5pPr>
            <a:lvl6pPr marL="2721940" algn="l" defTabSz="1088776" rtl="0" eaLnBrk="1" latinLnBrk="0" hangingPunct="1">
              <a:defRPr sz="2400" kern="1200">
                <a:solidFill>
                  <a:srgbClr val="FF0000"/>
                </a:solidFill>
                <a:latin typeface="Verdana" pitchFamily="34" charset="0"/>
                <a:ea typeface="+mn-ea"/>
                <a:cs typeface="Arial" charset="0"/>
              </a:defRPr>
            </a:lvl6pPr>
            <a:lvl7pPr marL="3266328" algn="l" defTabSz="1088776" rtl="0" eaLnBrk="1" latinLnBrk="0" hangingPunct="1">
              <a:defRPr sz="2400" kern="1200">
                <a:solidFill>
                  <a:srgbClr val="FF0000"/>
                </a:solidFill>
                <a:latin typeface="Verdana" pitchFamily="34" charset="0"/>
                <a:ea typeface="+mn-ea"/>
                <a:cs typeface="Arial" charset="0"/>
              </a:defRPr>
            </a:lvl7pPr>
            <a:lvl8pPr marL="3810716" algn="l" defTabSz="1088776" rtl="0" eaLnBrk="1" latinLnBrk="0" hangingPunct="1">
              <a:defRPr sz="2400" kern="1200">
                <a:solidFill>
                  <a:srgbClr val="FF0000"/>
                </a:solidFill>
                <a:latin typeface="Verdana" pitchFamily="34" charset="0"/>
                <a:ea typeface="+mn-ea"/>
                <a:cs typeface="Arial" charset="0"/>
              </a:defRPr>
            </a:lvl8pPr>
            <a:lvl9pPr marL="4355104" algn="l" defTabSz="1088776" rtl="0" eaLnBrk="1" latinLnBrk="0" hangingPunct="1">
              <a:defRPr sz="2400" kern="1200">
                <a:solidFill>
                  <a:srgbClr val="FF0000"/>
                </a:solidFill>
                <a:latin typeface="Verdana" pitchFamily="34" charset="0"/>
                <a:ea typeface="+mn-ea"/>
                <a:cs typeface="Arial" charset="0"/>
              </a:defRPr>
            </a:lvl9pPr>
          </a:lstStyle>
          <a:p>
            <a:fld id="{148ECE58-DD8F-41A7-82C0-941C977FA5B8}" type="slidenum">
              <a:rPr lang="ru-RU" sz="11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5</a:t>
            </a:fld>
            <a:endParaRPr lang="ru-RU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Прямоугольник 75"/>
          <p:cNvSpPr>
            <a:spLocks noChangeArrowheads="1"/>
          </p:cNvSpPr>
          <p:nvPr/>
        </p:nvSpPr>
        <p:spPr bwMode="auto">
          <a:xfrm>
            <a:off x="429225" y="1139866"/>
            <a:ext cx="5826349" cy="400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44" tIns="60972" rIns="121944" bIns="60972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77383">
              <a:spcBef>
                <a:spcPct val="0"/>
              </a:spcBef>
              <a:buNone/>
            </a:pPr>
            <a:r>
              <a:rPr lang="ru-RU" sz="18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ПРОГРАММА СТИМУЛ (2022-2024 </a:t>
            </a:r>
            <a:r>
              <a:rPr lang="ru-RU" sz="1800" b="1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гг</a:t>
            </a:r>
            <a:r>
              <a:rPr lang="ru-RU" sz="18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1800" b="1" dirty="0">
              <a:solidFill>
                <a:schemeClr val="accent1">
                  <a:lumMod val="20000"/>
                  <a:lumOff val="8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2" name="Прямоугольник 75"/>
          <p:cNvSpPr>
            <a:spLocks noChangeArrowheads="1"/>
          </p:cNvSpPr>
          <p:nvPr/>
        </p:nvSpPr>
        <p:spPr bwMode="auto">
          <a:xfrm>
            <a:off x="643191" y="2167012"/>
            <a:ext cx="1499394" cy="73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44" tIns="60972" rIns="121944" bIns="60972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77383">
              <a:spcBef>
                <a:spcPct val="0"/>
              </a:spcBef>
              <a:buNone/>
            </a:pPr>
            <a:r>
              <a:rPr lang="ru-RU" sz="4000" b="1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22</a:t>
            </a:r>
            <a:endParaRPr lang="ru-RU" sz="4000" b="1" dirty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3" name="Прямоугольник 75"/>
          <p:cNvSpPr>
            <a:spLocks noChangeArrowheads="1"/>
          </p:cNvSpPr>
          <p:nvPr/>
        </p:nvSpPr>
        <p:spPr bwMode="auto">
          <a:xfrm>
            <a:off x="1835379" y="2472571"/>
            <a:ext cx="1480802" cy="430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44" tIns="60972" rIns="121944" bIns="60972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1277383">
              <a:spcBef>
                <a:spcPct val="0"/>
              </a:spcBef>
              <a:buNone/>
            </a:pPr>
            <a:r>
              <a:rPr lang="ru-RU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объекта</a:t>
            </a:r>
            <a:endParaRPr lang="ru-RU" sz="2000" b="1" dirty="0">
              <a:solidFill>
                <a:schemeClr val="accent1">
                  <a:lumMod val="20000"/>
                  <a:lumOff val="8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4" name="Прямоугольник 75"/>
          <p:cNvSpPr>
            <a:spLocks noChangeArrowheads="1"/>
          </p:cNvSpPr>
          <p:nvPr/>
        </p:nvSpPr>
        <p:spPr bwMode="auto">
          <a:xfrm>
            <a:off x="765062" y="2785260"/>
            <a:ext cx="2745155" cy="430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44" tIns="60972" rIns="121944" bIns="60972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1277383">
              <a:spcBef>
                <a:spcPct val="0"/>
              </a:spcBef>
              <a:buNone/>
            </a:pPr>
            <a:r>
              <a:rPr lang="ru-RU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НА ОБЩУЮ СУММУ  </a:t>
            </a:r>
          </a:p>
        </p:txBody>
      </p:sp>
      <p:sp>
        <p:nvSpPr>
          <p:cNvPr id="97" name="Прямоугольник 75"/>
          <p:cNvSpPr>
            <a:spLocks noChangeArrowheads="1"/>
          </p:cNvSpPr>
          <p:nvPr/>
        </p:nvSpPr>
        <p:spPr bwMode="auto">
          <a:xfrm>
            <a:off x="3481989" y="2052845"/>
            <a:ext cx="2547714" cy="116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44" tIns="60972" rIns="121944" bIns="60972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1277383">
              <a:spcBef>
                <a:spcPct val="0"/>
              </a:spcBef>
              <a:buNone/>
            </a:pPr>
            <a:r>
              <a:rPr lang="ru-RU" sz="4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8,5</a:t>
            </a:r>
            <a:endParaRPr lang="ru-RU" sz="4000" b="1" dirty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  <a:p>
            <a:pPr defTabSz="1277383">
              <a:spcBef>
                <a:spcPct val="0"/>
              </a:spcBef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sz="1800" b="1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МЛРД </a:t>
            </a:r>
            <a:r>
              <a:rPr lang="ru-RU" sz="1800" b="1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РУБЛЕЙ</a:t>
            </a:r>
          </a:p>
        </p:txBody>
      </p:sp>
      <p:grpSp>
        <p:nvGrpSpPr>
          <p:cNvPr id="99" name="Группа 98"/>
          <p:cNvGrpSpPr/>
          <p:nvPr/>
        </p:nvGrpSpPr>
        <p:grpSpPr>
          <a:xfrm>
            <a:off x="2082856" y="2071058"/>
            <a:ext cx="804758" cy="475466"/>
            <a:chOff x="636153" y="4014439"/>
            <a:chExt cx="1039762" cy="656225"/>
          </a:xfrm>
        </p:grpSpPr>
        <p:pic>
          <p:nvPicPr>
            <p:cNvPr id="101" name="Рисунок 100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713324" y="4014439"/>
              <a:ext cx="885420" cy="432959"/>
            </a:xfrm>
            <a:prstGeom prst="rect">
              <a:avLst/>
            </a:prstGeom>
            <a:ln>
              <a:noFill/>
            </a:ln>
          </p:spPr>
        </p:pic>
        <p:grpSp>
          <p:nvGrpSpPr>
            <p:cNvPr id="108" name="Группа 107"/>
            <p:cNvGrpSpPr/>
            <p:nvPr/>
          </p:nvGrpSpPr>
          <p:grpSpPr>
            <a:xfrm>
              <a:off x="636153" y="4447398"/>
              <a:ext cx="1039762" cy="223266"/>
              <a:chOff x="280220" y="5566459"/>
              <a:chExt cx="1039762" cy="312668"/>
            </a:xfrm>
            <a:effectLst>
              <a:reflection blurRad="152400" stA="50000" endA="300" endPos="53000" dist="88900" dir="5400000" sy="-100000" algn="bl" rotWithShape="0"/>
            </a:effectLst>
          </p:grpSpPr>
          <p:sp>
            <p:nvSpPr>
              <p:cNvPr id="111" name="Скругленный прямоугольник 110"/>
              <p:cNvSpPr/>
              <p:nvPr/>
            </p:nvSpPr>
            <p:spPr>
              <a:xfrm>
                <a:off x="280220" y="5731643"/>
                <a:ext cx="1039762" cy="147484"/>
              </a:xfrm>
              <a:prstGeom prst="roundRect">
                <a:avLst>
                  <a:gd name="adj" fmla="val 39248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000">
                  <a:solidFill>
                    <a:schemeClr val="bg1"/>
                  </a:solidFill>
                </a:endParaRPr>
              </a:p>
            </p:txBody>
          </p:sp>
          <p:sp>
            <p:nvSpPr>
              <p:cNvPr id="113" name="Скругленный прямоугольник 112"/>
              <p:cNvSpPr/>
              <p:nvPr/>
            </p:nvSpPr>
            <p:spPr>
              <a:xfrm>
                <a:off x="280220" y="5566459"/>
                <a:ext cx="1039762" cy="147484"/>
              </a:xfrm>
              <a:prstGeom prst="roundRect">
                <a:avLst>
                  <a:gd name="adj" fmla="val 39248"/>
                </a:avLst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00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114" name="Прямоугольник 75"/>
          <p:cNvSpPr>
            <a:spLocks noChangeArrowheads="1"/>
          </p:cNvSpPr>
          <p:nvPr/>
        </p:nvSpPr>
        <p:spPr bwMode="auto">
          <a:xfrm>
            <a:off x="581985" y="3630638"/>
            <a:ext cx="5411225" cy="677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44" tIns="60972" rIns="121944" bIns="60972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77383">
              <a:spcBef>
                <a:spcPct val="0"/>
              </a:spcBef>
              <a:buNone/>
            </a:pPr>
            <a:r>
              <a:rPr lang="ru-RU" sz="18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ИНФРАСТРУКТУРНЫЕ БЮДЖЕТНЫЕ</a:t>
            </a:r>
          </a:p>
          <a:p>
            <a:pPr algn="ctr" defTabSz="1277383">
              <a:spcBef>
                <a:spcPct val="0"/>
              </a:spcBef>
              <a:buNone/>
            </a:pPr>
            <a:r>
              <a:rPr lang="ru-RU" sz="18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КРЕДИТЫ (2022-2025 </a:t>
            </a:r>
            <a:r>
              <a:rPr lang="ru-RU" sz="1800" b="1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гг</a:t>
            </a:r>
            <a:r>
              <a:rPr lang="ru-RU" sz="18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1800" b="1" dirty="0">
              <a:solidFill>
                <a:schemeClr val="accent1">
                  <a:lumMod val="20000"/>
                  <a:lumOff val="8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5" name="Прямоугольник 75"/>
          <p:cNvSpPr>
            <a:spLocks noChangeArrowheads="1"/>
          </p:cNvSpPr>
          <p:nvPr/>
        </p:nvSpPr>
        <p:spPr bwMode="auto">
          <a:xfrm>
            <a:off x="583462" y="5064807"/>
            <a:ext cx="1499394" cy="73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44" tIns="60972" rIns="121944" bIns="60972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77383">
              <a:spcBef>
                <a:spcPct val="0"/>
              </a:spcBef>
              <a:buNone/>
            </a:pPr>
            <a:r>
              <a:rPr lang="ru-RU" sz="4000" b="1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4000" b="1" dirty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6" name="Прямоугольник 75"/>
          <p:cNvSpPr>
            <a:spLocks noChangeArrowheads="1"/>
          </p:cNvSpPr>
          <p:nvPr/>
        </p:nvSpPr>
        <p:spPr bwMode="auto">
          <a:xfrm>
            <a:off x="1782904" y="5433153"/>
            <a:ext cx="2112785" cy="430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44" tIns="60972" rIns="121944" bIns="60972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1277383">
              <a:spcBef>
                <a:spcPct val="0"/>
              </a:spcBef>
              <a:buNone/>
            </a:pPr>
            <a:r>
              <a:rPr lang="ru-RU" sz="2000" b="1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объектов</a:t>
            </a:r>
            <a:endParaRPr lang="ru-RU" sz="2000" b="1" dirty="0">
              <a:solidFill>
                <a:schemeClr val="bg1">
                  <a:lumMod val="8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7" name="Прямоугольник 75"/>
          <p:cNvSpPr>
            <a:spLocks noChangeArrowheads="1"/>
          </p:cNvSpPr>
          <p:nvPr/>
        </p:nvSpPr>
        <p:spPr bwMode="auto">
          <a:xfrm>
            <a:off x="445488" y="5838458"/>
            <a:ext cx="3417018" cy="430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44" tIns="60972" rIns="121944" bIns="60972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1277383">
              <a:spcBef>
                <a:spcPct val="0"/>
              </a:spcBef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НА ОБЩУЮ СУММУ  </a:t>
            </a:r>
          </a:p>
        </p:txBody>
      </p:sp>
      <p:sp>
        <p:nvSpPr>
          <p:cNvPr id="118" name="Прямоугольник 75"/>
          <p:cNvSpPr>
            <a:spLocks noChangeArrowheads="1"/>
          </p:cNvSpPr>
          <p:nvPr/>
        </p:nvSpPr>
        <p:spPr bwMode="auto">
          <a:xfrm>
            <a:off x="3619233" y="5126917"/>
            <a:ext cx="2521188" cy="1015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44" tIns="60972" rIns="121944" bIns="60972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1277383">
              <a:spcBef>
                <a:spcPct val="0"/>
              </a:spcBef>
              <a:buNone/>
            </a:pPr>
            <a:r>
              <a:rPr lang="ru-RU" sz="4000" b="1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19,6</a:t>
            </a:r>
            <a:endParaRPr lang="ru-RU" sz="4000" b="1" dirty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  <a:p>
            <a:pPr defTabSz="1277383">
              <a:spcBef>
                <a:spcPct val="0"/>
              </a:spcBef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</a:t>
            </a:r>
            <a:endParaRPr lang="ru-RU" sz="1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0" name="Группа 119"/>
          <p:cNvGrpSpPr/>
          <p:nvPr/>
        </p:nvGrpSpPr>
        <p:grpSpPr>
          <a:xfrm>
            <a:off x="2094268" y="5019363"/>
            <a:ext cx="804758" cy="475466"/>
            <a:chOff x="636153" y="4014439"/>
            <a:chExt cx="1039762" cy="656225"/>
          </a:xfrm>
        </p:grpSpPr>
        <p:pic>
          <p:nvPicPr>
            <p:cNvPr id="121" name="Рисунок 120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713324" y="4014439"/>
              <a:ext cx="885420" cy="432959"/>
            </a:xfrm>
            <a:prstGeom prst="rect">
              <a:avLst/>
            </a:prstGeom>
            <a:ln>
              <a:noFill/>
            </a:ln>
          </p:spPr>
        </p:pic>
        <p:grpSp>
          <p:nvGrpSpPr>
            <p:cNvPr id="122" name="Группа 121"/>
            <p:cNvGrpSpPr/>
            <p:nvPr/>
          </p:nvGrpSpPr>
          <p:grpSpPr>
            <a:xfrm>
              <a:off x="636153" y="4447398"/>
              <a:ext cx="1039762" cy="223266"/>
              <a:chOff x="280220" y="5566459"/>
              <a:chExt cx="1039762" cy="312668"/>
            </a:xfrm>
            <a:effectLst>
              <a:reflection blurRad="152400" stA="50000" endA="300" endPos="53000" dist="88900" dir="5400000" sy="-100000" algn="bl" rotWithShape="0"/>
            </a:effectLst>
          </p:grpSpPr>
          <p:sp>
            <p:nvSpPr>
              <p:cNvPr id="123" name="Скругленный прямоугольник 122"/>
              <p:cNvSpPr/>
              <p:nvPr/>
            </p:nvSpPr>
            <p:spPr>
              <a:xfrm>
                <a:off x="280220" y="5731643"/>
                <a:ext cx="1039762" cy="147484"/>
              </a:xfrm>
              <a:prstGeom prst="roundRect">
                <a:avLst>
                  <a:gd name="adj" fmla="val 39248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000">
                  <a:solidFill>
                    <a:schemeClr val="bg1"/>
                  </a:solidFill>
                </a:endParaRPr>
              </a:p>
            </p:txBody>
          </p:sp>
          <p:sp>
            <p:nvSpPr>
              <p:cNvPr id="124" name="Скругленный прямоугольник 123"/>
              <p:cNvSpPr/>
              <p:nvPr/>
            </p:nvSpPr>
            <p:spPr>
              <a:xfrm>
                <a:off x="280220" y="5566459"/>
                <a:ext cx="1039762" cy="147484"/>
              </a:xfrm>
              <a:prstGeom prst="roundRect">
                <a:avLst>
                  <a:gd name="adj" fmla="val 39248"/>
                </a:avLst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000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30" name="Рисунок 29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42994" y="5058794"/>
            <a:ext cx="520215" cy="639033"/>
          </a:xfrm>
          <a:prstGeom prst="rect">
            <a:avLst/>
          </a:prstGeom>
          <a:effectLst/>
        </p:spPr>
      </p:pic>
      <p:sp>
        <p:nvSpPr>
          <p:cNvPr id="28" name="Прямоугольник 75"/>
          <p:cNvSpPr>
            <a:spLocks noChangeArrowheads="1"/>
          </p:cNvSpPr>
          <p:nvPr/>
        </p:nvSpPr>
        <p:spPr bwMode="auto">
          <a:xfrm>
            <a:off x="1153606" y="1417990"/>
            <a:ext cx="4409603" cy="554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44" tIns="60972" rIns="121944" bIns="60972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77383">
              <a:spcBef>
                <a:spcPct val="0"/>
              </a:spcBef>
              <a:buNone/>
            </a:pPr>
            <a:r>
              <a:rPr lang="ru-RU" sz="1400" b="1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стимулирование жилищного строительства</a:t>
            </a:r>
          </a:p>
          <a:p>
            <a:pPr algn="ctr" defTabSz="1277383">
              <a:spcBef>
                <a:spcPct val="0"/>
              </a:spcBef>
              <a:buNone/>
            </a:pPr>
            <a:r>
              <a:rPr lang="ru-RU" sz="1400" b="1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в объеме –</a:t>
            </a:r>
            <a:r>
              <a:rPr lang="ru-RU" sz="1400" b="1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b="1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2,775 млн кв. метров</a:t>
            </a:r>
          </a:p>
        </p:txBody>
      </p:sp>
      <p:sp>
        <p:nvSpPr>
          <p:cNvPr id="29" name="Прямоугольник 75"/>
          <p:cNvSpPr>
            <a:spLocks noChangeArrowheads="1"/>
          </p:cNvSpPr>
          <p:nvPr/>
        </p:nvSpPr>
        <p:spPr bwMode="auto">
          <a:xfrm>
            <a:off x="271239" y="4222592"/>
            <a:ext cx="5826349" cy="554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44" tIns="60972" rIns="121944" bIns="60972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77383">
              <a:spcBef>
                <a:spcPct val="0"/>
              </a:spcBef>
              <a:buNone/>
            </a:pPr>
            <a:r>
              <a:rPr lang="ru-RU" sz="1400" b="1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стимулирование жилищного строительства</a:t>
            </a:r>
          </a:p>
          <a:p>
            <a:pPr algn="ctr" defTabSz="1277383">
              <a:spcBef>
                <a:spcPct val="0"/>
              </a:spcBef>
              <a:buNone/>
            </a:pPr>
            <a:r>
              <a:rPr lang="ru-RU" sz="1400" b="1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до 2036 года в объеме </a:t>
            </a:r>
            <a:r>
              <a:rPr lang="ru-RU" sz="1400" b="1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–</a:t>
            </a:r>
            <a:r>
              <a:rPr lang="ru-RU" sz="1400" b="1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b="1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7,891</a:t>
            </a:r>
            <a:r>
              <a:rPr lang="ru-RU" sz="1400" b="1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b="1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млн кв. метров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19351" y="3640959"/>
            <a:ext cx="5434363" cy="1192203"/>
          </a:xfrm>
          <a:prstGeom prst="roundRect">
            <a:avLst/>
          </a:prstGeom>
          <a:noFill/>
          <a:ln w="1270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94195" y="2084436"/>
            <a:ext cx="537187" cy="640626"/>
          </a:xfrm>
          <a:prstGeom prst="rect">
            <a:avLst/>
          </a:prstGeom>
          <a:effectLst/>
        </p:spPr>
      </p:pic>
      <p:sp>
        <p:nvSpPr>
          <p:cNvPr id="32" name="Скругленный прямоугольник 31"/>
          <p:cNvSpPr/>
          <p:nvPr/>
        </p:nvSpPr>
        <p:spPr>
          <a:xfrm>
            <a:off x="556562" y="1149357"/>
            <a:ext cx="5397152" cy="803177"/>
          </a:xfrm>
          <a:prstGeom prst="roundRect">
            <a:avLst/>
          </a:prstGeom>
          <a:noFill/>
          <a:ln w="1270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/>
          </a:p>
        </p:txBody>
      </p:sp>
      <p:sp>
        <p:nvSpPr>
          <p:cNvPr id="34" name="Штриховая стрелка вправо 33"/>
          <p:cNvSpPr/>
          <p:nvPr/>
        </p:nvSpPr>
        <p:spPr>
          <a:xfrm>
            <a:off x="6140864" y="1248534"/>
            <a:ext cx="1118420" cy="437623"/>
          </a:xfrm>
          <a:prstGeom prst="striped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44" tIns="60972" rIns="121944" bIns="60972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sz="2000">
              <a:solidFill>
                <a:schemeClr val="bg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Прямоугольник 75"/>
          <p:cNvSpPr>
            <a:spLocks noChangeArrowheads="1"/>
          </p:cNvSpPr>
          <p:nvPr/>
        </p:nvSpPr>
        <p:spPr bwMode="auto">
          <a:xfrm>
            <a:off x="7897787" y="1240270"/>
            <a:ext cx="2702147" cy="430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44" tIns="60972" rIns="121944" bIns="60972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77383">
              <a:spcBef>
                <a:spcPct val="0"/>
              </a:spcBef>
              <a:buNone/>
            </a:pPr>
            <a:r>
              <a:rPr lang="ru-RU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ИТОГИ 2022 года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7334729" y="1184998"/>
            <a:ext cx="3636404" cy="525854"/>
          </a:xfrm>
          <a:prstGeom prst="roundRect">
            <a:avLst/>
          </a:prstGeom>
          <a:noFill/>
          <a:ln w="1270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/>
          </a:p>
        </p:txBody>
      </p:sp>
      <p:pic>
        <p:nvPicPr>
          <p:cNvPr id="40" name="Рисунок 3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6392499" y="4855590"/>
            <a:ext cx="71086" cy="1373149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 flipH="1">
            <a:off x="11618984" y="1801869"/>
            <a:ext cx="448868" cy="175763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671174" y="1768328"/>
            <a:ext cx="5541800" cy="2174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4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КАССОВОЕ ОСВОЕНИЕ</a:t>
            </a:r>
            <a:r>
              <a:rPr lang="ru-RU" sz="1400" b="1" dirty="0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федеральных </a:t>
            </a:r>
            <a:r>
              <a:rPr lang="ru-RU" sz="1400" b="1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средств </a:t>
            </a:r>
            <a:r>
              <a:rPr lang="ru-RU" sz="14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составило </a:t>
            </a:r>
            <a:r>
              <a:rPr lang="ru-RU" sz="2000" b="1" dirty="0" smtClean="0">
                <a:solidFill>
                  <a:srgbClr val="92D05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5,5</a:t>
            </a:r>
            <a:r>
              <a:rPr lang="ru-RU" sz="1400" b="1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млрд </a:t>
            </a:r>
            <a:r>
              <a:rPr lang="ru-RU" sz="1400" b="1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рублей </a:t>
            </a:r>
            <a:r>
              <a:rPr lang="ru-RU" sz="14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(100%)</a:t>
            </a:r>
          </a:p>
          <a:p>
            <a:pPr>
              <a:spcAft>
                <a:spcPts val="0"/>
              </a:spcAft>
            </a:pPr>
            <a:endParaRPr lang="ru-RU" sz="700" b="1" dirty="0" smtClean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ПОСТРОЕНО</a:t>
            </a:r>
            <a:r>
              <a:rPr lang="ru-RU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ru-RU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объектов (100%)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ВВЕДЕНО</a:t>
            </a:r>
            <a:r>
              <a:rPr lang="ru-RU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1,22</a:t>
            </a:r>
            <a:r>
              <a:rPr lang="en-US" sz="2000" b="1" dirty="0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ru-RU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млн кв. метров жилья (100,1%)</a:t>
            </a:r>
            <a:endParaRPr lang="ru-RU" sz="1400" b="1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1400" b="1" dirty="0"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ru-RU" sz="1400" b="1" dirty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2" name="Штриховая стрелка вправо 41"/>
          <p:cNvSpPr/>
          <p:nvPr/>
        </p:nvSpPr>
        <p:spPr>
          <a:xfrm>
            <a:off x="6463585" y="1835956"/>
            <a:ext cx="207589" cy="186201"/>
          </a:xfrm>
          <a:prstGeom prst="striped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44" tIns="60972" rIns="121944" bIns="60972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sz="200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Штриховая стрелка вправо 42"/>
          <p:cNvSpPr/>
          <p:nvPr/>
        </p:nvSpPr>
        <p:spPr>
          <a:xfrm>
            <a:off x="6444715" y="2526412"/>
            <a:ext cx="207589" cy="174514"/>
          </a:xfrm>
          <a:prstGeom prst="striped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44" tIns="60972" rIns="121944" bIns="60972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sz="200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Штриховая стрелка вправо 43"/>
          <p:cNvSpPr/>
          <p:nvPr/>
        </p:nvSpPr>
        <p:spPr>
          <a:xfrm>
            <a:off x="6444715" y="2903482"/>
            <a:ext cx="207589" cy="186201"/>
          </a:xfrm>
          <a:prstGeom prst="striped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44" tIns="60972" rIns="121944" bIns="60972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sz="200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7329334" y="3842475"/>
            <a:ext cx="4475317" cy="907839"/>
          </a:xfrm>
          <a:prstGeom prst="roundRect">
            <a:avLst/>
          </a:prstGeom>
          <a:noFill/>
          <a:ln w="1270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/>
          </a:p>
        </p:txBody>
      </p:sp>
      <p:pic>
        <p:nvPicPr>
          <p:cNvPr id="47" name="Рисунок 4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 flipH="1">
            <a:off x="11559374" y="4961309"/>
            <a:ext cx="448868" cy="1267430"/>
          </a:xfrm>
          <a:prstGeom prst="rect">
            <a:avLst/>
          </a:prstGeom>
        </p:spPr>
      </p:pic>
      <p:sp>
        <p:nvSpPr>
          <p:cNvPr id="48" name="Прямоугольник 47"/>
          <p:cNvSpPr/>
          <p:nvPr/>
        </p:nvSpPr>
        <p:spPr>
          <a:xfrm>
            <a:off x="6747374" y="4890488"/>
            <a:ext cx="5389399" cy="1572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4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КАССОВОЕ ОСВОЕНИЕ </a:t>
            </a:r>
            <a:r>
              <a:rPr lang="ru-RU" sz="14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федеральных </a:t>
            </a:r>
            <a:r>
              <a:rPr lang="ru-RU" sz="1400" b="1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средств </a:t>
            </a:r>
            <a:r>
              <a:rPr lang="ru-RU" sz="14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составило </a:t>
            </a:r>
            <a:r>
              <a:rPr lang="ru-RU" sz="2000" b="1" dirty="0" smtClean="0">
                <a:solidFill>
                  <a:srgbClr val="92D05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7,4</a:t>
            </a:r>
            <a:r>
              <a:rPr lang="ru-RU" sz="1400" b="1" dirty="0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млрд </a:t>
            </a:r>
            <a:r>
              <a:rPr lang="ru-RU" sz="1400" b="1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рублей </a:t>
            </a:r>
            <a:r>
              <a:rPr lang="ru-RU" sz="14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(100%)</a:t>
            </a:r>
          </a:p>
          <a:p>
            <a:pPr>
              <a:spcAft>
                <a:spcPts val="0"/>
              </a:spcAft>
            </a:pPr>
            <a:endParaRPr lang="ru-RU" sz="700" b="1" dirty="0" smtClean="0"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ВВЕДЕНО</a:t>
            </a:r>
            <a:r>
              <a:rPr lang="ru-RU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102,8</a:t>
            </a:r>
            <a:r>
              <a:rPr lang="ru-RU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тыс кв. метров жилья (105%)</a:t>
            </a:r>
            <a:endParaRPr lang="ru-RU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1400" b="1" dirty="0"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ru-RU" sz="1400" b="1" dirty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9" name="Штриховая стрелка вправо 48"/>
          <p:cNvSpPr/>
          <p:nvPr/>
        </p:nvSpPr>
        <p:spPr>
          <a:xfrm>
            <a:off x="6492485" y="4971707"/>
            <a:ext cx="207589" cy="186201"/>
          </a:xfrm>
          <a:prstGeom prst="striped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44" tIns="60972" rIns="121944" bIns="60972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sz="200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Штриховая стрелка вправо 50"/>
          <p:cNvSpPr/>
          <p:nvPr/>
        </p:nvSpPr>
        <p:spPr>
          <a:xfrm>
            <a:off x="6491805" y="5696770"/>
            <a:ext cx="207589" cy="186201"/>
          </a:xfrm>
          <a:prstGeom prst="striped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44" tIns="60972" rIns="121944" bIns="60972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sz="200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Прямоугольник 75"/>
          <p:cNvSpPr>
            <a:spLocks noChangeArrowheads="1"/>
          </p:cNvSpPr>
          <p:nvPr/>
        </p:nvSpPr>
        <p:spPr bwMode="auto">
          <a:xfrm>
            <a:off x="7534607" y="3934646"/>
            <a:ext cx="4249201" cy="73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44" tIns="60972" rIns="121944" bIns="60972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77383">
              <a:spcBef>
                <a:spcPct val="0"/>
              </a:spcBef>
              <a:buNone/>
            </a:pPr>
            <a:r>
              <a:rPr lang="ru-RU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ИТОГИ 2022 года </a:t>
            </a:r>
          </a:p>
          <a:p>
            <a:pPr algn="ctr" defTabSz="1277383">
              <a:spcBef>
                <a:spcPct val="0"/>
              </a:spcBef>
              <a:buNone/>
            </a:pPr>
            <a:r>
              <a:rPr lang="ru-RU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(Минстрой РБ, Минтранс РБ)</a:t>
            </a:r>
          </a:p>
        </p:txBody>
      </p:sp>
      <p:sp>
        <p:nvSpPr>
          <p:cNvPr id="53" name="Штриховая стрелка вправо 52"/>
          <p:cNvSpPr/>
          <p:nvPr/>
        </p:nvSpPr>
        <p:spPr>
          <a:xfrm>
            <a:off x="6144865" y="4073137"/>
            <a:ext cx="1118420" cy="437623"/>
          </a:xfrm>
          <a:prstGeom prst="striped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44" tIns="60972" rIns="121944" bIns="60972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sz="2000">
              <a:solidFill>
                <a:schemeClr val="bg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4" name="Рисунок 5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6377994" y="1801868"/>
            <a:ext cx="114491" cy="175763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659671" y="5864064"/>
            <a:ext cx="18460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77383"/>
            <a:r>
              <a:rPr lang="ru-RU" sz="1800" b="1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МЛРД РУБЛЕЙ</a:t>
            </a:r>
          </a:p>
        </p:txBody>
      </p:sp>
    </p:spTree>
    <p:extLst>
      <p:ext uri="{BB962C8B-B14F-4D97-AF65-F5344CB8AC3E}">
        <p14:creationId xmlns:p14="http://schemas.microsoft.com/office/powerpoint/2010/main" val="356929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="" xmlns:a16="http://schemas.microsoft.com/office/drawing/2014/main" id="{206381AD-4C2B-4745-99B1-0BBCE6131A71}"/>
              </a:ext>
            </a:extLst>
          </p:cNvPr>
          <p:cNvSpPr txBox="1">
            <a:spLocks/>
          </p:cNvSpPr>
          <p:nvPr/>
        </p:nvSpPr>
        <p:spPr>
          <a:xfrm>
            <a:off x="0" y="297446"/>
            <a:ext cx="12195175" cy="369291"/>
          </a:xfrm>
          <a:prstGeom prst="rect">
            <a:avLst/>
          </a:prstGeom>
        </p:spPr>
        <p:txBody>
          <a:bodyPr wrap="square" lIns="91404" tIns="45700" rIns="91404" bIns="45700">
            <a:spAutoFit/>
          </a:bodyPr>
          <a:lstStyle>
            <a:defPPr>
              <a:defRPr lang="ru-RU"/>
            </a:defPPr>
            <a:lvl1pPr algn="ctr">
              <a:defRPr sz="18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>
                <a:solidFill>
                  <a:prstClr val="white"/>
                </a:solidFill>
                <a:latin typeface="Arial" charset="0"/>
              </a:rPr>
              <a:t>МЕРОПРИЯТИЯ ПО ДОГАЗИФИКАЦИИ ДОМОВЛАДЕНИЙ ГРАЖДАН</a:t>
            </a:r>
            <a:endParaRPr lang="ru-RU" dirty="0">
              <a:solidFill>
                <a:prstClr val="white"/>
              </a:solidFill>
              <a:latin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9449" y="1305558"/>
            <a:ext cx="3240000" cy="2160000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endParaRPr lang="ru-RU" sz="1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4813" y="1472099"/>
            <a:ext cx="31263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Газораспределительные сети доведены </a:t>
            </a:r>
            <a:r>
              <a:rPr lang="ru-RU" sz="16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</a:t>
            </a:r>
            <a:r>
              <a:rPr lang="ru-RU" sz="1600" b="1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границ</a:t>
            </a:r>
            <a:endParaRPr lang="ru-RU" sz="16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39562" y="2172470"/>
            <a:ext cx="27878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31,6</a:t>
            </a:r>
          </a:p>
          <a:p>
            <a:pPr algn="ctr"/>
            <a:r>
              <a:rPr lang="ru-RU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 smtClean="0">
                <a:solidFill>
                  <a:srgbClr val="61D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тыс. домовладений</a:t>
            </a:r>
            <a:endParaRPr lang="ru-RU" sz="1800" b="1" dirty="0">
              <a:solidFill>
                <a:srgbClr val="61D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372634" y="1305558"/>
            <a:ext cx="3240000" cy="2160000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endParaRPr lang="ru-RU" sz="1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465988" y="1469503"/>
            <a:ext cx="30571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Подключено </a:t>
            </a:r>
          </a:p>
          <a:p>
            <a:pPr algn="ctr"/>
            <a:r>
              <a:rPr lang="ru-RU" sz="1600" b="1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</a:t>
            </a:r>
            <a:r>
              <a:rPr lang="ru-RU" sz="16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сетевому </a:t>
            </a:r>
            <a:r>
              <a:rPr lang="ru-RU" sz="1600" b="1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газу</a:t>
            </a:r>
            <a:endParaRPr lang="ru-RU" sz="16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368731" y="2054278"/>
            <a:ext cx="3243903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ru-RU" b="1" dirty="0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ru-RU" b="1" dirty="0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b="1" dirty="0" smtClean="0">
                <a:solidFill>
                  <a:srgbClr val="61D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тыс. домовладений</a:t>
            </a:r>
            <a:endParaRPr lang="ru-RU" sz="1800" b="1" dirty="0">
              <a:solidFill>
                <a:srgbClr val="61D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Номер слайда 4"/>
          <p:cNvSpPr txBox="1">
            <a:spLocks/>
          </p:cNvSpPr>
          <p:nvPr/>
        </p:nvSpPr>
        <p:spPr>
          <a:xfrm>
            <a:off x="11066139" y="6449744"/>
            <a:ext cx="960357" cy="365210"/>
          </a:xfrm>
          <a:prstGeom prst="rect">
            <a:avLst/>
          </a:prstGeom>
        </p:spPr>
        <p:txBody>
          <a:bodyPr vert="horz" lIns="108863" tIns="54431" rIns="108863" bIns="54431" rtlCol="0" anchor="ctr"/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400" b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4388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FF0000"/>
                </a:solidFill>
                <a:latin typeface="Verdana" pitchFamily="34" charset="0"/>
                <a:ea typeface="+mn-ea"/>
                <a:cs typeface="Arial" charset="0"/>
              </a:defRPr>
            </a:lvl2pPr>
            <a:lvl3pPr marL="1088776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FF0000"/>
                </a:solidFill>
                <a:latin typeface="Verdana" pitchFamily="34" charset="0"/>
                <a:ea typeface="+mn-ea"/>
                <a:cs typeface="Arial" charset="0"/>
              </a:defRPr>
            </a:lvl3pPr>
            <a:lvl4pPr marL="1633164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FF0000"/>
                </a:solidFill>
                <a:latin typeface="Verdana" pitchFamily="34" charset="0"/>
                <a:ea typeface="+mn-ea"/>
                <a:cs typeface="Arial" charset="0"/>
              </a:defRPr>
            </a:lvl4pPr>
            <a:lvl5pPr marL="2177552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FF0000"/>
                </a:solidFill>
                <a:latin typeface="Verdana" pitchFamily="34" charset="0"/>
                <a:ea typeface="+mn-ea"/>
                <a:cs typeface="Arial" charset="0"/>
              </a:defRPr>
            </a:lvl5pPr>
            <a:lvl6pPr marL="2721940" algn="l" defTabSz="1088776" rtl="0" eaLnBrk="1" latinLnBrk="0" hangingPunct="1">
              <a:defRPr sz="2400" kern="1200">
                <a:solidFill>
                  <a:srgbClr val="FF0000"/>
                </a:solidFill>
                <a:latin typeface="Verdana" pitchFamily="34" charset="0"/>
                <a:ea typeface="+mn-ea"/>
                <a:cs typeface="Arial" charset="0"/>
              </a:defRPr>
            </a:lvl6pPr>
            <a:lvl7pPr marL="3266328" algn="l" defTabSz="1088776" rtl="0" eaLnBrk="1" latinLnBrk="0" hangingPunct="1">
              <a:defRPr sz="2400" kern="1200">
                <a:solidFill>
                  <a:srgbClr val="FF0000"/>
                </a:solidFill>
                <a:latin typeface="Verdana" pitchFamily="34" charset="0"/>
                <a:ea typeface="+mn-ea"/>
                <a:cs typeface="Arial" charset="0"/>
              </a:defRPr>
            </a:lvl7pPr>
            <a:lvl8pPr marL="3810716" algn="l" defTabSz="1088776" rtl="0" eaLnBrk="1" latinLnBrk="0" hangingPunct="1">
              <a:defRPr sz="2400" kern="1200">
                <a:solidFill>
                  <a:srgbClr val="FF0000"/>
                </a:solidFill>
                <a:latin typeface="Verdana" pitchFamily="34" charset="0"/>
                <a:ea typeface="+mn-ea"/>
                <a:cs typeface="Arial" charset="0"/>
              </a:defRPr>
            </a:lvl8pPr>
            <a:lvl9pPr marL="4355104" algn="l" defTabSz="1088776" rtl="0" eaLnBrk="1" latinLnBrk="0" hangingPunct="1">
              <a:defRPr sz="2400" kern="1200">
                <a:solidFill>
                  <a:srgbClr val="FF0000"/>
                </a:solidFill>
                <a:latin typeface="Verdana" pitchFamily="34" charset="0"/>
                <a:ea typeface="+mn-ea"/>
                <a:cs typeface="Arial" charset="0"/>
              </a:defRPr>
            </a:lvl9pPr>
          </a:lstStyle>
          <a:p>
            <a:r>
              <a:rPr lang="ru-RU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ru-RU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54397" y="2848766"/>
            <a:ext cx="302999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i="1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(94% от заключенных </a:t>
            </a:r>
            <a:r>
              <a:rPr lang="ru-RU" sz="1400" i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договоров)</a:t>
            </a:r>
            <a:endParaRPr lang="ru-RU" sz="14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59449" y="4247341"/>
            <a:ext cx="529258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 </a:t>
            </a:r>
            <a:r>
              <a:rPr lang="ru-RU" sz="22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января 2023 </a:t>
            </a:r>
            <a:r>
              <a:rPr lang="ru-RU" sz="22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года </a:t>
            </a:r>
            <a:endParaRPr lang="ru-RU" sz="2200" b="1" dirty="0" smtClean="0">
              <a:solidFill>
                <a:schemeClr val="accent1">
                  <a:lumMod val="20000"/>
                  <a:lumOff val="8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2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сертификаты выдаются участникам </a:t>
            </a:r>
            <a:r>
              <a:rPr lang="ru-RU" sz="22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специальной военной операции </a:t>
            </a:r>
            <a:endParaRPr lang="ru-RU" sz="2200" b="1" dirty="0" smtClean="0">
              <a:solidFill>
                <a:schemeClr val="accent1">
                  <a:lumMod val="20000"/>
                  <a:lumOff val="8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2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 членам </a:t>
            </a:r>
            <a:r>
              <a:rPr lang="ru-RU" sz="22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их семей</a:t>
            </a:r>
            <a:endParaRPr lang="ru-RU" sz="2200" b="1" dirty="0">
              <a:solidFill>
                <a:schemeClr val="accent1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8185819" y="1340786"/>
            <a:ext cx="3240000" cy="2160000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endParaRPr lang="ru-RU" sz="1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8283076" y="1413570"/>
            <a:ext cx="3240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2022 год произведена оплата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8839176" y="1873491"/>
            <a:ext cx="193328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2 375</a:t>
            </a:r>
            <a:r>
              <a:rPr lang="ru-RU" b="1" dirty="0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 smtClean="0">
                <a:solidFill>
                  <a:srgbClr val="61D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сертификатов</a:t>
            </a:r>
            <a:endParaRPr lang="ru-RU" sz="1800" b="1" dirty="0">
              <a:solidFill>
                <a:srgbClr val="61D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8185819" y="2657557"/>
            <a:ext cx="32400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800" b="1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сумму</a:t>
            </a:r>
            <a:endParaRPr lang="ru-RU" sz="18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800" b="1" dirty="0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178,6 </a:t>
            </a:r>
            <a:r>
              <a:rPr lang="ru-RU" sz="1800" b="1" dirty="0" smtClean="0">
                <a:solidFill>
                  <a:srgbClr val="61D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млн. </a:t>
            </a:r>
            <a:r>
              <a:rPr lang="ru-RU" sz="1800" b="1" dirty="0" err="1" smtClean="0">
                <a:solidFill>
                  <a:srgbClr val="61D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руб</a:t>
            </a:r>
            <a:endParaRPr lang="ru-RU" sz="1800" b="1" dirty="0">
              <a:solidFill>
                <a:srgbClr val="61D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385619" y="4244707"/>
            <a:ext cx="533467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rgbClr val="ADE8FC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 1 января 2023 года предусмотрено увеличение суммы сертификата – до 100 тыс. рублей всем льготным категориям граждан</a:t>
            </a:r>
            <a:endParaRPr lang="ru-RU" sz="2200" b="1" dirty="0">
              <a:solidFill>
                <a:srgbClr val="ADE8F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>
            <a:off x="6133591" y="4401902"/>
            <a:ext cx="0" cy="1057362"/>
          </a:xfrm>
          <a:prstGeom prst="line">
            <a:avLst/>
          </a:prstGeom>
          <a:ln>
            <a:gradFill>
              <a:gsLst>
                <a:gs pos="0">
                  <a:srgbClr val="ADE8FC">
                    <a:alpha val="20000"/>
                  </a:srgbClr>
                </a:gs>
                <a:gs pos="34000">
                  <a:srgbClr val="5DD5FF"/>
                </a:gs>
                <a:gs pos="71000">
                  <a:srgbClr val="61D6FF"/>
                </a:gs>
                <a:gs pos="100000">
                  <a:srgbClr val="ADE8FC">
                    <a:alpha val="2000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84212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0" y="256609"/>
            <a:ext cx="12195175" cy="400132"/>
          </a:xfrm>
          <a:prstGeom prst="rect">
            <a:avLst/>
          </a:prstGeom>
        </p:spPr>
        <p:txBody>
          <a:bodyPr wrap="square" lIns="121939" tIns="60971" rIns="121939" bIns="60971"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4104"/>
            <a:r>
              <a:rPr lang="ru-RU" sz="18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ВВОД В ЭКСПЛУАТАЦИЮ ОБЪЕКТОВ СОЦИАЛЬНО-КУЛЬТУРНОЙ СФЕРЫ</a:t>
            </a:r>
            <a:endParaRPr lang="ru-RU" sz="18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11213575" y="6496573"/>
            <a:ext cx="960329" cy="365190"/>
          </a:xfrm>
        </p:spPr>
        <p:txBody>
          <a:bodyPr vert="horz" lIns="108847" tIns="54425" rIns="108847" bIns="54425" rtlCol="0" anchor="ctr"/>
          <a:lstStyle/>
          <a:p>
            <a:pPr defTabSz="914218"/>
            <a:endParaRPr lang="ru-RU" sz="1100" b="1" dirty="0" smtClean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218"/>
            <a:endParaRPr lang="ru-RU" sz="11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11100052" y="5423271"/>
            <a:ext cx="1806422" cy="51450"/>
          </a:xfrm>
          <a:custGeom>
            <a:avLst/>
            <a:gdLst/>
            <a:ahLst/>
            <a:cxnLst/>
            <a:rect l="l" t="t" r="r" b="b"/>
            <a:pathLst>
              <a:path w="2200080" h="62661">
                <a:moveTo>
                  <a:pt x="32273" y="31352"/>
                </a:moveTo>
                <a:cubicBezTo>
                  <a:pt x="32273" y="21250"/>
                  <a:pt x="31094" y="14539"/>
                  <a:pt x="28736" y="11218"/>
                </a:cubicBezTo>
                <a:cubicBezTo>
                  <a:pt x="26378" y="7897"/>
                  <a:pt x="23441" y="6237"/>
                  <a:pt x="19925" y="6237"/>
                </a:cubicBezTo>
                <a:cubicBezTo>
                  <a:pt x="16464" y="6237"/>
                  <a:pt x="13702" y="7702"/>
                  <a:pt x="11637" y="10632"/>
                </a:cubicBezTo>
                <a:cubicBezTo>
                  <a:pt x="9042" y="14371"/>
                  <a:pt x="7744" y="21278"/>
                  <a:pt x="7744" y="31352"/>
                </a:cubicBezTo>
                <a:cubicBezTo>
                  <a:pt x="7744" y="41426"/>
                  <a:pt x="8923" y="48130"/>
                  <a:pt x="11281" y="51464"/>
                </a:cubicBezTo>
                <a:cubicBezTo>
                  <a:pt x="13639" y="54799"/>
                  <a:pt x="16548" y="56466"/>
                  <a:pt x="20008" y="56466"/>
                </a:cubicBezTo>
                <a:cubicBezTo>
                  <a:pt x="23469" y="56466"/>
                  <a:pt x="26378" y="54792"/>
                  <a:pt x="28736" y="51444"/>
                </a:cubicBezTo>
                <a:cubicBezTo>
                  <a:pt x="31094" y="48095"/>
                  <a:pt x="32273" y="41398"/>
                  <a:pt x="32273" y="31352"/>
                </a:cubicBezTo>
                <a:close/>
                <a:moveTo>
                  <a:pt x="40016" y="31352"/>
                </a:moveTo>
                <a:cubicBezTo>
                  <a:pt x="40016" y="38551"/>
                  <a:pt x="39277" y="44363"/>
                  <a:pt x="37798" y="48786"/>
                </a:cubicBezTo>
                <a:cubicBezTo>
                  <a:pt x="36319" y="53209"/>
                  <a:pt x="34107" y="56627"/>
                  <a:pt x="31163" y="59041"/>
                </a:cubicBezTo>
                <a:cubicBezTo>
                  <a:pt x="28219" y="61455"/>
                  <a:pt x="24501" y="62661"/>
                  <a:pt x="20008" y="62661"/>
                </a:cubicBezTo>
                <a:cubicBezTo>
                  <a:pt x="14092" y="62661"/>
                  <a:pt x="9446" y="60541"/>
                  <a:pt x="6070" y="56299"/>
                </a:cubicBezTo>
                <a:cubicBezTo>
                  <a:pt x="2023" y="51192"/>
                  <a:pt x="0" y="42877"/>
                  <a:pt x="0" y="31352"/>
                </a:cubicBezTo>
                <a:cubicBezTo>
                  <a:pt x="0" y="24096"/>
                  <a:pt x="747" y="18257"/>
                  <a:pt x="2240" y="13834"/>
                </a:cubicBezTo>
                <a:cubicBezTo>
                  <a:pt x="3733" y="9411"/>
                  <a:pt x="5951" y="6000"/>
                  <a:pt x="8895" y="3600"/>
                </a:cubicBezTo>
                <a:cubicBezTo>
                  <a:pt x="11839" y="1200"/>
                  <a:pt x="15543" y="0"/>
                  <a:pt x="20008" y="0"/>
                </a:cubicBezTo>
                <a:cubicBezTo>
                  <a:pt x="23301" y="0"/>
                  <a:pt x="26189" y="663"/>
                  <a:pt x="28673" y="1988"/>
                </a:cubicBezTo>
                <a:cubicBezTo>
                  <a:pt x="31156" y="3314"/>
                  <a:pt x="33207" y="5225"/>
                  <a:pt x="34826" y="7723"/>
                </a:cubicBezTo>
                <a:cubicBezTo>
                  <a:pt x="36444" y="10220"/>
                  <a:pt x="37714" y="13262"/>
                  <a:pt x="38635" y="16848"/>
                </a:cubicBezTo>
                <a:cubicBezTo>
                  <a:pt x="39556" y="20434"/>
                  <a:pt x="40016" y="25268"/>
                  <a:pt x="40016" y="31352"/>
                </a:cubicBezTo>
                <a:close/>
                <a:moveTo>
                  <a:pt x="79898" y="31352"/>
                </a:moveTo>
                <a:cubicBezTo>
                  <a:pt x="79898" y="21250"/>
                  <a:pt x="78719" y="14539"/>
                  <a:pt x="76361" y="11218"/>
                </a:cubicBezTo>
                <a:cubicBezTo>
                  <a:pt x="74003" y="7897"/>
                  <a:pt x="71066" y="6237"/>
                  <a:pt x="67550" y="6237"/>
                </a:cubicBezTo>
                <a:cubicBezTo>
                  <a:pt x="64089" y="6237"/>
                  <a:pt x="61327" y="7702"/>
                  <a:pt x="59262" y="10632"/>
                </a:cubicBezTo>
                <a:cubicBezTo>
                  <a:pt x="56667" y="14371"/>
                  <a:pt x="55369" y="21278"/>
                  <a:pt x="55369" y="31352"/>
                </a:cubicBezTo>
                <a:cubicBezTo>
                  <a:pt x="55369" y="41426"/>
                  <a:pt x="56548" y="48130"/>
                  <a:pt x="58906" y="51464"/>
                </a:cubicBezTo>
                <a:cubicBezTo>
                  <a:pt x="61264" y="54799"/>
                  <a:pt x="64173" y="56466"/>
                  <a:pt x="67633" y="56466"/>
                </a:cubicBezTo>
                <a:cubicBezTo>
                  <a:pt x="71094" y="56466"/>
                  <a:pt x="74003" y="54792"/>
                  <a:pt x="76361" y="51444"/>
                </a:cubicBezTo>
                <a:cubicBezTo>
                  <a:pt x="78719" y="48095"/>
                  <a:pt x="79898" y="41398"/>
                  <a:pt x="79898" y="31352"/>
                </a:cubicBezTo>
                <a:close/>
                <a:moveTo>
                  <a:pt x="87641" y="31352"/>
                </a:moveTo>
                <a:cubicBezTo>
                  <a:pt x="87641" y="38551"/>
                  <a:pt x="86902" y="44363"/>
                  <a:pt x="85423" y="48786"/>
                </a:cubicBezTo>
                <a:cubicBezTo>
                  <a:pt x="83944" y="53209"/>
                  <a:pt x="81732" y="56627"/>
                  <a:pt x="78788" y="59041"/>
                </a:cubicBezTo>
                <a:cubicBezTo>
                  <a:pt x="75844" y="61455"/>
                  <a:pt x="72126" y="62661"/>
                  <a:pt x="67633" y="62661"/>
                </a:cubicBezTo>
                <a:cubicBezTo>
                  <a:pt x="61717" y="62661"/>
                  <a:pt x="57071" y="60541"/>
                  <a:pt x="53695" y="56299"/>
                </a:cubicBezTo>
                <a:cubicBezTo>
                  <a:pt x="49648" y="51192"/>
                  <a:pt x="47625" y="42877"/>
                  <a:pt x="47625" y="31352"/>
                </a:cubicBezTo>
                <a:cubicBezTo>
                  <a:pt x="47625" y="24096"/>
                  <a:pt x="48372" y="18257"/>
                  <a:pt x="49865" y="13834"/>
                </a:cubicBezTo>
                <a:cubicBezTo>
                  <a:pt x="51358" y="9411"/>
                  <a:pt x="53576" y="6000"/>
                  <a:pt x="56520" y="3600"/>
                </a:cubicBezTo>
                <a:cubicBezTo>
                  <a:pt x="59464" y="1200"/>
                  <a:pt x="63168" y="0"/>
                  <a:pt x="67633" y="0"/>
                </a:cubicBezTo>
                <a:cubicBezTo>
                  <a:pt x="70926" y="0"/>
                  <a:pt x="73814" y="663"/>
                  <a:pt x="76298" y="1988"/>
                </a:cubicBezTo>
                <a:cubicBezTo>
                  <a:pt x="78781" y="3314"/>
                  <a:pt x="80832" y="5225"/>
                  <a:pt x="82451" y="7723"/>
                </a:cubicBezTo>
                <a:cubicBezTo>
                  <a:pt x="84069" y="10220"/>
                  <a:pt x="85339" y="13262"/>
                  <a:pt x="86260" y="16848"/>
                </a:cubicBezTo>
                <a:cubicBezTo>
                  <a:pt x="87181" y="20434"/>
                  <a:pt x="87641" y="25268"/>
                  <a:pt x="87641" y="31352"/>
                </a:cubicBezTo>
                <a:close/>
                <a:moveTo>
                  <a:pt x="123630" y="0"/>
                </a:moveTo>
                <a:lnTo>
                  <a:pt x="123630" y="61615"/>
                </a:lnTo>
                <a:lnTo>
                  <a:pt x="116095" y="61615"/>
                </a:lnTo>
                <a:lnTo>
                  <a:pt x="116095" y="13604"/>
                </a:lnTo>
                <a:cubicBezTo>
                  <a:pt x="114282" y="15334"/>
                  <a:pt x="111903" y="17064"/>
                  <a:pt x="108959" y="18794"/>
                </a:cubicBezTo>
                <a:cubicBezTo>
                  <a:pt x="106015" y="20524"/>
                  <a:pt x="103371" y="21822"/>
                  <a:pt x="101027" y="22687"/>
                </a:cubicBezTo>
                <a:lnTo>
                  <a:pt x="101027" y="15404"/>
                </a:lnTo>
                <a:cubicBezTo>
                  <a:pt x="105240" y="13423"/>
                  <a:pt x="108924" y="11023"/>
                  <a:pt x="112077" y="8204"/>
                </a:cubicBezTo>
                <a:cubicBezTo>
                  <a:pt x="115230" y="5386"/>
                  <a:pt x="117463" y="2651"/>
                  <a:pt x="118774" y="0"/>
                </a:cubicBezTo>
                <a:close/>
                <a:moveTo>
                  <a:pt x="175148" y="31352"/>
                </a:moveTo>
                <a:cubicBezTo>
                  <a:pt x="175148" y="21250"/>
                  <a:pt x="173969" y="14539"/>
                  <a:pt x="171611" y="11218"/>
                </a:cubicBezTo>
                <a:cubicBezTo>
                  <a:pt x="169253" y="7897"/>
                  <a:pt x="166316" y="6237"/>
                  <a:pt x="162800" y="6237"/>
                </a:cubicBezTo>
                <a:cubicBezTo>
                  <a:pt x="159339" y="6237"/>
                  <a:pt x="156577" y="7702"/>
                  <a:pt x="154512" y="10632"/>
                </a:cubicBezTo>
                <a:cubicBezTo>
                  <a:pt x="151917" y="14371"/>
                  <a:pt x="150619" y="21278"/>
                  <a:pt x="150619" y="31352"/>
                </a:cubicBezTo>
                <a:cubicBezTo>
                  <a:pt x="150619" y="41426"/>
                  <a:pt x="151798" y="48130"/>
                  <a:pt x="154156" y="51464"/>
                </a:cubicBezTo>
                <a:cubicBezTo>
                  <a:pt x="156514" y="54799"/>
                  <a:pt x="159423" y="56466"/>
                  <a:pt x="162883" y="56466"/>
                </a:cubicBezTo>
                <a:cubicBezTo>
                  <a:pt x="166344" y="56466"/>
                  <a:pt x="169253" y="54792"/>
                  <a:pt x="171611" y="51444"/>
                </a:cubicBezTo>
                <a:cubicBezTo>
                  <a:pt x="173969" y="48095"/>
                  <a:pt x="175148" y="41398"/>
                  <a:pt x="175148" y="31352"/>
                </a:cubicBezTo>
                <a:close/>
                <a:moveTo>
                  <a:pt x="182891" y="31352"/>
                </a:moveTo>
                <a:cubicBezTo>
                  <a:pt x="182891" y="38551"/>
                  <a:pt x="182152" y="44363"/>
                  <a:pt x="180673" y="48786"/>
                </a:cubicBezTo>
                <a:cubicBezTo>
                  <a:pt x="179194" y="53209"/>
                  <a:pt x="176982" y="56627"/>
                  <a:pt x="174038" y="59041"/>
                </a:cubicBezTo>
                <a:cubicBezTo>
                  <a:pt x="171094" y="61455"/>
                  <a:pt x="167376" y="62661"/>
                  <a:pt x="162883" y="62661"/>
                </a:cubicBezTo>
                <a:cubicBezTo>
                  <a:pt x="156967" y="62661"/>
                  <a:pt x="152321" y="60541"/>
                  <a:pt x="148945" y="56299"/>
                </a:cubicBezTo>
                <a:cubicBezTo>
                  <a:pt x="144898" y="51192"/>
                  <a:pt x="142875" y="42877"/>
                  <a:pt x="142875" y="31352"/>
                </a:cubicBezTo>
                <a:cubicBezTo>
                  <a:pt x="142875" y="24096"/>
                  <a:pt x="143622" y="18257"/>
                  <a:pt x="145115" y="13834"/>
                </a:cubicBezTo>
                <a:cubicBezTo>
                  <a:pt x="146608" y="9411"/>
                  <a:pt x="148826" y="6000"/>
                  <a:pt x="151770" y="3600"/>
                </a:cubicBezTo>
                <a:cubicBezTo>
                  <a:pt x="154714" y="1200"/>
                  <a:pt x="158418" y="0"/>
                  <a:pt x="162883" y="0"/>
                </a:cubicBezTo>
                <a:cubicBezTo>
                  <a:pt x="166176" y="0"/>
                  <a:pt x="169064" y="663"/>
                  <a:pt x="171548" y="1988"/>
                </a:cubicBezTo>
                <a:cubicBezTo>
                  <a:pt x="174031" y="3314"/>
                  <a:pt x="176082" y="5225"/>
                  <a:pt x="177701" y="7723"/>
                </a:cubicBezTo>
                <a:cubicBezTo>
                  <a:pt x="179320" y="10220"/>
                  <a:pt x="180589" y="13262"/>
                  <a:pt x="181510" y="16848"/>
                </a:cubicBezTo>
                <a:cubicBezTo>
                  <a:pt x="182431" y="20434"/>
                  <a:pt x="182891" y="25268"/>
                  <a:pt x="182891" y="31352"/>
                </a:cubicBezTo>
                <a:close/>
                <a:moveTo>
                  <a:pt x="218880" y="0"/>
                </a:moveTo>
                <a:lnTo>
                  <a:pt x="218880" y="61615"/>
                </a:lnTo>
                <a:lnTo>
                  <a:pt x="211345" y="61615"/>
                </a:lnTo>
                <a:lnTo>
                  <a:pt x="211345" y="13604"/>
                </a:lnTo>
                <a:cubicBezTo>
                  <a:pt x="209532" y="15334"/>
                  <a:pt x="207153" y="17064"/>
                  <a:pt x="204209" y="18794"/>
                </a:cubicBezTo>
                <a:cubicBezTo>
                  <a:pt x="201265" y="20524"/>
                  <a:pt x="198621" y="21822"/>
                  <a:pt x="196277" y="22687"/>
                </a:cubicBezTo>
                <a:lnTo>
                  <a:pt x="196277" y="15404"/>
                </a:lnTo>
                <a:cubicBezTo>
                  <a:pt x="200490" y="13423"/>
                  <a:pt x="204174" y="11023"/>
                  <a:pt x="207327" y="8204"/>
                </a:cubicBezTo>
                <a:cubicBezTo>
                  <a:pt x="210480" y="5386"/>
                  <a:pt x="212713" y="2651"/>
                  <a:pt x="214024" y="0"/>
                </a:cubicBezTo>
                <a:close/>
                <a:moveTo>
                  <a:pt x="270398" y="31352"/>
                </a:moveTo>
                <a:cubicBezTo>
                  <a:pt x="270398" y="21250"/>
                  <a:pt x="269219" y="14539"/>
                  <a:pt x="266861" y="11218"/>
                </a:cubicBezTo>
                <a:cubicBezTo>
                  <a:pt x="264503" y="7897"/>
                  <a:pt x="261566" y="6237"/>
                  <a:pt x="258050" y="6237"/>
                </a:cubicBezTo>
                <a:cubicBezTo>
                  <a:pt x="254589" y="6237"/>
                  <a:pt x="251827" y="7702"/>
                  <a:pt x="249762" y="10632"/>
                </a:cubicBezTo>
                <a:cubicBezTo>
                  <a:pt x="247167" y="14371"/>
                  <a:pt x="245869" y="21278"/>
                  <a:pt x="245869" y="31352"/>
                </a:cubicBezTo>
                <a:cubicBezTo>
                  <a:pt x="245869" y="41426"/>
                  <a:pt x="247048" y="48130"/>
                  <a:pt x="249406" y="51464"/>
                </a:cubicBezTo>
                <a:cubicBezTo>
                  <a:pt x="251764" y="54799"/>
                  <a:pt x="254673" y="56466"/>
                  <a:pt x="258133" y="56466"/>
                </a:cubicBezTo>
                <a:cubicBezTo>
                  <a:pt x="261594" y="56466"/>
                  <a:pt x="264503" y="54792"/>
                  <a:pt x="266861" y="51444"/>
                </a:cubicBezTo>
                <a:cubicBezTo>
                  <a:pt x="269219" y="48095"/>
                  <a:pt x="270398" y="41398"/>
                  <a:pt x="270398" y="31352"/>
                </a:cubicBezTo>
                <a:close/>
                <a:moveTo>
                  <a:pt x="278141" y="31352"/>
                </a:moveTo>
                <a:cubicBezTo>
                  <a:pt x="278141" y="38551"/>
                  <a:pt x="277402" y="44363"/>
                  <a:pt x="275923" y="48786"/>
                </a:cubicBezTo>
                <a:cubicBezTo>
                  <a:pt x="274444" y="53209"/>
                  <a:pt x="272232" y="56627"/>
                  <a:pt x="269288" y="59041"/>
                </a:cubicBezTo>
                <a:cubicBezTo>
                  <a:pt x="266344" y="61455"/>
                  <a:pt x="262626" y="62661"/>
                  <a:pt x="258133" y="62661"/>
                </a:cubicBezTo>
                <a:cubicBezTo>
                  <a:pt x="252217" y="62661"/>
                  <a:pt x="247571" y="60541"/>
                  <a:pt x="244195" y="56299"/>
                </a:cubicBezTo>
                <a:cubicBezTo>
                  <a:pt x="240148" y="51192"/>
                  <a:pt x="238125" y="42877"/>
                  <a:pt x="238125" y="31352"/>
                </a:cubicBezTo>
                <a:cubicBezTo>
                  <a:pt x="238125" y="24096"/>
                  <a:pt x="238872" y="18257"/>
                  <a:pt x="240365" y="13834"/>
                </a:cubicBezTo>
                <a:cubicBezTo>
                  <a:pt x="241858" y="9411"/>
                  <a:pt x="244076" y="6000"/>
                  <a:pt x="247020" y="3600"/>
                </a:cubicBezTo>
                <a:cubicBezTo>
                  <a:pt x="249964" y="1200"/>
                  <a:pt x="253668" y="0"/>
                  <a:pt x="258133" y="0"/>
                </a:cubicBezTo>
                <a:cubicBezTo>
                  <a:pt x="261426" y="0"/>
                  <a:pt x="264314" y="663"/>
                  <a:pt x="266798" y="1988"/>
                </a:cubicBezTo>
                <a:cubicBezTo>
                  <a:pt x="269281" y="3314"/>
                  <a:pt x="271332" y="5225"/>
                  <a:pt x="272951" y="7723"/>
                </a:cubicBezTo>
                <a:cubicBezTo>
                  <a:pt x="274569" y="10220"/>
                  <a:pt x="275839" y="13262"/>
                  <a:pt x="276760" y="16848"/>
                </a:cubicBezTo>
                <a:cubicBezTo>
                  <a:pt x="277681" y="20434"/>
                  <a:pt x="278141" y="25268"/>
                  <a:pt x="278141" y="31352"/>
                </a:cubicBezTo>
                <a:close/>
                <a:moveTo>
                  <a:pt x="318023" y="31352"/>
                </a:moveTo>
                <a:cubicBezTo>
                  <a:pt x="318023" y="21250"/>
                  <a:pt x="316844" y="14539"/>
                  <a:pt x="314486" y="11218"/>
                </a:cubicBezTo>
                <a:cubicBezTo>
                  <a:pt x="312128" y="7897"/>
                  <a:pt x="309191" y="6237"/>
                  <a:pt x="305675" y="6237"/>
                </a:cubicBezTo>
                <a:cubicBezTo>
                  <a:pt x="302214" y="6237"/>
                  <a:pt x="299452" y="7702"/>
                  <a:pt x="297387" y="10632"/>
                </a:cubicBezTo>
                <a:cubicBezTo>
                  <a:pt x="294792" y="14371"/>
                  <a:pt x="293494" y="21278"/>
                  <a:pt x="293494" y="31352"/>
                </a:cubicBezTo>
                <a:cubicBezTo>
                  <a:pt x="293494" y="41426"/>
                  <a:pt x="294673" y="48130"/>
                  <a:pt x="297031" y="51464"/>
                </a:cubicBezTo>
                <a:cubicBezTo>
                  <a:pt x="299389" y="54799"/>
                  <a:pt x="302298" y="56466"/>
                  <a:pt x="305758" y="56466"/>
                </a:cubicBezTo>
                <a:cubicBezTo>
                  <a:pt x="309219" y="56466"/>
                  <a:pt x="312128" y="54792"/>
                  <a:pt x="314486" y="51444"/>
                </a:cubicBezTo>
                <a:cubicBezTo>
                  <a:pt x="316844" y="48095"/>
                  <a:pt x="318023" y="41398"/>
                  <a:pt x="318023" y="31352"/>
                </a:cubicBezTo>
                <a:close/>
                <a:moveTo>
                  <a:pt x="325766" y="31352"/>
                </a:moveTo>
                <a:cubicBezTo>
                  <a:pt x="325766" y="38551"/>
                  <a:pt x="325027" y="44363"/>
                  <a:pt x="323548" y="48786"/>
                </a:cubicBezTo>
                <a:cubicBezTo>
                  <a:pt x="322069" y="53209"/>
                  <a:pt x="319857" y="56627"/>
                  <a:pt x="316913" y="59041"/>
                </a:cubicBezTo>
                <a:cubicBezTo>
                  <a:pt x="313969" y="61455"/>
                  <a:pt x="310251" y="62661"/>
                  <a:pt x="305758" y="62661"/>
                </a:cubicBezTo>
                <a:cubicBezTo>
                  <a:pt x="299842" y="62661"/>
                  <a:pt x="295196" y="60541"/>
                  <a:pt x="291820" y="56299"/>
                </a:cubicBezTo>
                <a:cubicBezTo>
                  <a:pt x="287773" y="51192"/>
                  <a:pt x="285750" y="42877"/>
                  <a:pt x="285750" y="31352"/>
                </a:cubicBezTo>
                <a:cubicBezTo>
                  <a:pt x="285750" y="24096"/>
                  <a:pt x="286497" y="18257"/>
                  <a:pt x="287990" y="13834"/>
                </a:cubicBezTo>
                <a:cubicBezTo>
                  <a:pt x="289483" y="9411"/>
                  <a:pt x="291701" y="6000"/>
                  <a:pt x="294645" y="3600"/>
                </a:cubicBezTo>
                <a:cubicBezTo>
                  <a:pt x="297589" y="1200"/>
                  <a:pt x="301293" y="0"/>
                  <a:pt x="305758" y="0"/>
                </a:cubicBezTo>
                <a:cubicBezTo>
                  <a:pt x="309051" y="0"/>
                  <a:pt x="311939" y="663"/>
                  <a:pt x="314423" y="1988"/>
                </a:cubicBezTo>
                <a:cubicBezTo>
                  <a:pt x="316906" y="3314"/>
                  <a:pt x="318957" y="5225"/>
                  <a:pt x="320576" y="7723"/>
                </a:cubicBezTo>
                <a:cubicBezTo>
                  <a:pt x="322194" y="10220"/>
                  <a:pt x="323464" y="13262"/>
                  <a:pt x="324385" y="16848"/>
                </a:cubicBezTo>
                <a:cubicBezTo>
                  <a:pt x="325306" y="20434"/>
                  <a:pt x="325766" y="25268"/>
                  <a:pt x="325766" y="31352"/>
                </a:cubicBezTo>
                <a:close/>
                <a:moveTo>
                  <a:pt x="361755" y="0"/>
                </a:moveTo>
                <a:lnTo>
                  <a:pt x="361755" y="61615"/>
                </a:lnTo>
                <a:lnTo>
                  <a:pt x="354220" y="61615"/>
                </a:lnTo>
                <a:lnTo>
                  <a:pt x="354220" y="13604"/>
                </a:lnTo>
                <a:cubicBezTo>
                  <a:pt x="352407" y="15334"/>
                  <a:pt x="350028" y="17064"/>
                  <a:pt x="347084" y="18794"/>
                </a:cubicBezTo>
                <a:cubicBezTo>
                  <a:pt x="344140" y="20524"/>
                  <a:pt x="341496" y="21822"/>
                  <a:pt x="339152" y="22687"/>
                </a:cubicBezTo>
                <a:lnTo>
                  <a:pt x="339152" y="15404"/>
                </a:lnTo>
                <a:cubicBezTo>
                  <a:pt x="343365" y="13423"/>
                  <a:pt x="347049" y="11023"/>
                  <a:pt x="350202" y="8204"/>
                </a:cubicBezTo>
                <a:cubicBezTo>
                  <a:pt x="353355" y="5386"/>
                  <a:pt x="355588" y="2651"/>
                  <a:pt x="356899" y="0"/>
                </a:cubicBezTo>
                <a:close/>
                <a:moveTo>
                  <a:pt x="409380" y="0"/>
                </a:moveTo>
                <a:lnTo>
                  <a:pt x="409380" y="61615"/>
                </a:lnTo>
                <a:lnTo>
                  <a:pt x="401845" y="61615"/>
                </a:lnTo>
                <a:lnTo>
                  <a:pt x="401845" y="13604"/>
                </a:lnTo>
                <a:cubicBezTo>
                  <a:pt x="400032" y="15334"/>
                  <a:pt x="397653" y="17064"/>
                  <a:pt x="394709" y="18794"/>
                </a:cubicBezTo>
                <a:cubicBezTo>
                  <a:pt x="391765" y="20524"/>
                  <a:pt x="389121" y="21822"/>
                  <a:pt x="386777" y="22687"/>
                </a:cubicBezTo>
                <a:lnTo>
                  <a:pt x="386777" y="15404"/>
                </a:lnTo>
                <a:cubicBezTo>
                  <a:pt x="390990" y="13423"/>
                  <a:pt x="394674" y="11023"/>
                  <a:pt x="397827" y="8204"/>
                </a:cubicBezTo>
                <a:cubicBezTo>
                  <a:pt x="400980" y="5386"/>
                  <a:pt x="403213" y="2651"/>
                  <a:pt x="404524" y="0"/>
                </a:cubicBezTo>
                <a:close/>
                <a:moveTo>
                  <a:pt x="457005" y="0"/>
                </a:moveTo>
                <a:lnTo>
                  <a:pt x="457005" y="61615"/>
                </a:lnTo>
                <a:lnTo>
                  <a:pt x="449470" y="61615"/>
                </a:lnTo>
                <a:lnTo>
                  <a:pt x="449470" y="13604"/>
                </a:lnTo>
                <a:cubicBezTo>
                  <a:pt x="447657" y="15334"/>
                  <a:pt x="445278" y="17064"/>
                  <a:pt x="442334" y="18794"/>
                </a:cubicBezTo>
                <a:cubicBezTo>
                  <a:pt x="439390" y="20524"/>
                  <a:pt x="436746" y="21822"/>
                  <a:pt x="434402" y="22687"/>
                </a:cubicBezTo>
                <a:lnTo>
                  <a:pt x="434402" y="15404"/>
                </a:lnTo>
                <a:cubicBezTo>
                  <a:pt x="438615" y="13423"/>
                  <a:pt x="442299" y="11023"/>
                  <a:pt x="445452" y="8204"/>
                </a:cubicBezTo>
                <a:cubicBezTo>
                  <a:pt x="448605" y="5386"/>
                  <a:pt x="450838" y="2651"/>
                  <a:pt x="452149" y="0"/>
                </a:cubicBezTo>
                <a:close/>
                <a:moveTo>
                  <a:pt x="504630" y="0"/>
                </a:moveTo>
                <a:lnTo>
                  <a:pt x="504630" y="61615"/>
                </a:lnTo>
                <a:lnTo>
                  <a:pt x="497095" y="61615"/>
                </a:lnTo>
                <a:lnTo>
                  <a:pt x="497095" y="13604"/>
                </a:lnTo>
                <a:cubicBezTo>
                  <a:pt x="495282" y="15334"/>
                  <a:pt x="492903" y="17064"/>
                  <a:pt x="489959" y="18794"/>
                </a:cubicBezTo>
                <a:cubicBezTo>
                  <a:pt x="487015" y="20524"/>
                  <a:pt x="484371" y="21822"/>
                  <a:pt x="482027" y="22687"/>
                </a:cubicBezTo>
                <a:lnTo>
                  <a:pt x="482027" y="15404"/>
                </a:lnTo>
                <a:cubicBezTo>
                  <a:pt x="486240" y="13423"/>
                  <a:pt x="489924" y="11023"/>
                  <a:pt x="493077" y="8204"/>
                </a:cubicBezTo>
                <a:cubicBezTo>
                  <a:pt x="496230" y="5386"/>
                  <a:pt x="498463" y="2651"/>
                  <a:pt x="499774" y="0"/>
                </a:cubicBezTo>
                <a:close/>
                <a:moveTo>
                  <a:pt x="556148" y="31352"/>
                </a:moveTo>
                <a:cubicBezTo>
                  <a:pt x="556148" y="21250"/>
                  <a:pt x="554969" y="14539"/>
                  <a:pt x="552611" y="11218"/>
                </a:cubicBezTo>
                <a:cubicBezTo>
                  <a:pt x="550253" y="7897"/>
                  <a:pt x="547316" y="6237"/>
                  <a:pt x="543800" y="6237"/>
                </a:cubicBezTo>
                <a:cubicBezTo>
                  <a:pt x="540339" y="6237"/>
                  <a:pt x="537577" y="7702"/>
                  <a:pt x="535512" y="10632"/>
                </a:cubicBezTo>
                <a:cubicBezTo>
                  <a:pt x="532917" y="14371"/>
                  <a:pt x="531619" y="21278"/>
                  <a:pt x="531619" y="31352"/>
                </a:cubicBezTo>
                <a:cubicBezTo>
                  <a:pt x="531619" y="41426"/>
                  <a:pt x="532798" y="48130"/>
                  <a:pt x="535156" y="51464"/>
                </a:cubicBezTo>
                <a:cubicBezTo>
                  <a:pt x="537514" y="54799"/>
                  <a:pt x="540423" y="56466"/>
                  <a:pt x="543883" y="56466"/>
                </a:cubicBezTo>
                <a:cubicBezTo>
                  <a:pt x="547344" y="56466"/>
                  <a:pt x="550253" y="54792"/>
                  <a:pt x="552611" y="51444"/>
                </a:cubicBezTo>
                <a:cubicBezTo>
                  <a:pt x="554969" y="48095"/>
                  <a:pt x="556148" y="41398"/>
                  <a:pt x="556148" y="31352"/>
                </a:cubicBezTo>
                <a:close/>
                <a:moveTo>
                  <a:pt x="563891" y="31352"/>
                </a:moveTo>
                <a:cubicBezTo>
                  <a:pt x="563891" y="38551"/>
                  <a:pt x="563152" y="44363"/>
                  <a:pt x="561673" y="48786"/>
                </a:cubicBezTo>
                <a:cubicBezTo>
                  <a:pt x="560194" y="53209"/>
                  <a:pt x="557982" y="56627"/>
                  <a:pt x="555038" y="59041"/>
                </a:cubicBezTo>
                <a:cubicBezTo>
                  <a:pt x="552094" y="61455"/>
                  <a:pt x="548376" y="62661"/>
                  <a:pt x="543883" y="62661"/>
                </a:cubicBezTo>
                <a:cubicBezTo>
                  <a:pt x="537967" y="62661"/>
                  <a:pt x="533321" y="60541"/>
                  <a:pt x="529945" y="56299"/>
                </a:cubicBezTo>
                <a:cubicBezTo>
                  <a:pt x="525898" y="51192"/>
                  <a:pt x="523875" y="42877"/>
                  <a:pt x="523875" y="31352"/>
                </a:cubicBezTo>
                <a:cubicBezTo>
                  <a:pt x="523875" y="24096"/>
                  <a:pt x="524622" y="18257"/>
                  <a:pt x="526115" y="13834"/>
                </a:cubicBezTo>
                <a:cubicBezTo>
                  <a:pt x="527608" y="9411"/>
                  <a:pt x="529826" y="6000"/>
                  <a:pt x="532770" y="3600"/>
                </a:cubicBezTo>
                <a:cubicBezTo>
                  <a:pt x="535714" y="1200"/>
                  <a:pt x="539418" y="0"/>
                  <a:pt x="543883" y="0"/>
                </a:cubicBezTo>
                <a:cubicBezTo>
                  <a:pt x="547176" y="0"/>
                  <a:pt x="550064" y="663"/>
                  <a:pt x="552548" y="1988"/>
                </a:cubicBezTo>
                <a:cubicBezTo>
                  <a:pt x="555031" y="3314"/>
                  <a:pt x="557083" y="5225"/>
                  <a:pt x="558701" y="7723"/>
                </a:cubicBezTo>
                <a:cubicBezTo>
                  <a:pt x="560320" y="10220"/>
                  <a:pt x="561589" y="13262"/>
                  <a:pt x="562510" y="16848"/>
                </a:cubicBezTo>
                <a:cubicBezTo>
                  <a:pt x="563431" y="20434"/>
                  <a:pt x="563891" y="25268"/>
                  <a:pt x="563891" y="31352"/>
                </a:cubicBezTo>
                <a:close/>
                <a:moveTo>
                  <a:pt x="599880" y="0"/>
                </a:moveTo>
                <a:lnTo>
                  <a:pt x="599880" y="61615"/>
                </a:lnTo>
                <a:lnTo>
                  <a:pt x="592346" y="61615"/>
                </a:lnTo>
                <a:lnTo>
                  <a:pt x="592346" y="13604"/>
                </a:lnTo>
                <a:cubicBezTo>
                  <a:pt x="590532" y="15334"/>
                  <a:pt x="588153" y="17064"/>
                  <a:pt x="585209" y="18794"/>
                </a:cubicBezTo>
                <a:cubicBezTo>
                  <a:pt x="582265" y="20524"/>
                  <a:pt x="579621" y="21822"/>
                  <a:pt x="577277" y="22687"/>
                </a:cubicBezTo>
                <a:lnTo>
                  <a:pt x="577277" y="15404"/>
                </a:lnTo>
                <a:cubicBezTo>
                  <a:pt x="581490" y="13423"/>
                  <a:pt x="585174" y="11023"/>
                  <a:pt x="588327" y="8204"/>
                </a:cubicBezTo>
                <a:cubicBezTo>
                  <a:pt x="591480" y="5386"/>
                  <a:pt x="593713" y="2651"/>
                  <a:pt x="595024" y="0"/>
                </a:cubicBezTo>
                <a:close/>
                <a:moveTo>
                  <a:pt x="651398" y="31352"/>
                </a:moveTo>
                <a:cubicBezTo>
                  <a:pt x="651398" y="21250"/>
                  <a:pt x="650219" y="14539"/>
                  <a:pt x="647861" y="11218"/>
                </a:cubicBezTo>
                <a:cubicBezTo>
                  <a:pt x="645503" y="7897"/>
                  <a:pt x="642566" y="6237"/>
                  <a:pt x="639050" y="6237"/>
                </a:cubicBezTo>
                <a:cubicBezTo>
                  <a:pt x="635589" y="6237"/>
                  <a:pt x="632827" y="7702"/>
                  <a:pt x="630762" y="10632"/>
                </a:cubicBezTo>
                <a:cubicBezTo>
                  <a:pt x="628167" y="14371"/>
                  <a:pt x="626869" y="21278"/>
                  <a:pt x="626869" y="31352"/>
                </a:cubicBezTo>
                <a:cubicBezTo>
                  <a:pt x="626869" y="41426"/>
                  <a:pt x="628048" y="48130"/>
                  <a:pt x="630406" y="51464"/>
                </a:cubicBezTo>
                <a:cubicBezTo>
                  <a:pt x="632764" y="54799"/>
                  <a:pt x="635673" y="56466"/>
                  <a:pt x="639133" y="56466"/>
                </a:cubicBezTo>
                <a:cubicBezTo>
                  <a:pt x="642594" y="56466"/>
                  <a:pt x="645503" y="54792"/>
                  <a:pt x="647861" y="51444"/>
                </a:cubicBezTo>
                <a:cubicBezTo>
                  <a:pt x="650219" y="48095"/>
                  <a:pt x="651398" y="41398"/>
                  <a:pt x="651398" y="31352"/>
                </a:cubicBezTo>
                <a:close/>
                <a:moveTo>
                  <a:pt x="659141" y="31352"/>
                </a:moveTo>
                <a:cubicBezTo>
                  <a:pt x="659141" y="38551"/>
                  <a:pt x="658402" y="44363"/>
                  <a:pt x="656923" y="48786"/>
                </a:cubicBezTo>
                <a:cubicBezTo>
                  <a:pt x="655444" y="53209"/>
                  <a:pt x="653232" y="56627"/>
                  <a:pt x="650288" y="59041"/>
                </a:cubicBezTo>
                <a:cubicBezTo>
                  <a:pt x="647344" y="61455"/>
                  <a:pt x="643626" y="62661"/>
                  <a:pt x="639133" y="62661"/>
                </a:cubicBezTo>
                <a:cubicBezTo>
                  <a:pt x="633217" y="62661"/>
                  <a:pt x="628571" y="60541"/>
                  <a:pt x="625195" y="56299"/>
                </a:cubicBezTo>
                <a:cubicBezTo>
                  <a:pt x="621148" y="51192"/>
                  <a:pt x="619125" y="42877"/>
                  <a:pt x="619125" y="31352"/>
                </a:cubicBezTo>
                <a:cubicBezTo>
                  <a:pt x="619125" y="24096"/>
                  <a:pt x="619872" y="18257"/>
                  <a:pt x="621365" y="13834"/>
                </a:cubicBezTo>
                <a:cubicBezTo>
                  <a:pt x="622858" y="9411"/>
                  <a:pt x="625076" y="6000"/>
                  <a:pt x="628020" y="3600"/>
                </a:cubicBezTo>
                <a:cubicBezTo>
                  <a:pt x="630964" y="1200"/>
                  <a:pt x="634668" y="0"/>
                  <a:pt x="639133" y="0"/>
                </a:cubicBezTo>
                <a:cubicBezTo>
                  <a:pt x="642426" y="0"/>
                  <a:pt x="645314" y="663"/>
                  <a:pt x="647798" y="1988"/>
                </a:cubicBezTo>
                <a:cubicBezTo>
                  <a:pt x="650281" y="3314"/>
                  <a:pt x="652332" y="5225"/>
                  <a:pt x="653951" y="7723"/>
                </a:cubicBezTo>
                <a:cubicBezTo>
                  <a:pt x="655570" y="10220"/>
                  <a:pt x="656839" y="13262"/>
                  <a:pt x="657760" y="16848"/>
                </a:cubicBezTo>
                <a:cubicBezTo>
                  <a:pt x="658681" y="20434"/>
                  <a:pt x="659141" y="25268"/>
                  <a:pt x="659141" y="31352"/>
                </a:cubicBezTo>
                <a:close/>
                <a:moveTo>
                  <a:pt x="699023" y="31352"/>
                </a:moveTo>
                <a:cubicBezTo>
                  <a:pt x="699023" y="21250"/>
                  <a:pt x="697844" y="14539"/>
                  <a:pt x="695486" y="11218"/>
                </a:cubicBezTo>
                <a:cubicBezTo>
                  <a:pt x="693128" y="7897"/>
                  <a:pt x="690191" y="6237"/>
                  <a:pt x="686675" y="6237"/>
                </a:cubicBezTo>
                <a:cubicBezTo>
                  <a:pt x="683214" y="6237"/>
                  <a:pt x="680452" y="7702"/>
                  <a:pt x="678387" y="10632"/>
                </a:cubicBezTo>
                <a:cubicBezTo>
                  <a:pt x="675791" y="14371"/>
                  <a:pt x="674494" y="21278"/>
                  <a:pt x="674494" y="31352"/>
                </a:cubicBezTo>
                <a:cubicBezTo>
                  <a:pt x="674494" y="41426"/>
                  <a:pt x="675673" y="48130"/>
                  <a:pt x="678031" y="51464"/>
                </a:cubicBezTo>
                <a:cubicBezTo>
                  <a:pt x="680389" y="54799"/>
                  <a:pt x="683298" y="56466"/>
                  <a:pt x="686758" y="56466"/>
                </a:cubicBezTo>
                <a:cubicBezTo>
                  <a:pt x="690219" y="56466"/>
                  <a:pt x="693128" y="54792"/>
                  <a:pt x="695486" y="51444"/>
                </a:cubicBezTo>
                <a:cubicBezTo>
                  <a:pt x="697844" y="48095"/>
                  <a:pt x="699023" y="41398"/>
                  <a:pt x="699023" y="31352"/>
                </a:cubicBezTo>
                <a:close/>
                <a:moveTo>
                  <a:pt x="706766" y="31352"/>
                </a:moveTo>
                <a:cubicBezTo>
                  <a:pt x="706766" y="38551"/>
                  <a:pt x="706027" y="44363"/>
                  <a:pt x="704548" y="48786"/>
                </a:cubicBezTo>
                <a:cubicBezTo>
                  <a:pt x="703069" y="53209"/>
                  <a:pt x="700857" y="56627"/>
                  <a:pt x="697913" y="59041"/>
                </a:cubicBezTo>
                <a:cubicBezTo>
                  <a:pt x="694969" y="61455"/>
                  <a:pt x="691251" y="62661"/>
                  <a:pt x="686758" y="62661"/>
                </a:cubicBezTo>
                <a:cubicBezTo>
                  <a:pt x="680842" y="62661"/>
                  <a:pt x="676196" y="60541"/>
                  <a:pt x="672820" y="56299"/>
                </a:cubicBezTo>
                <a:cubicBezTo>
                  <a:pt x="668773" y="51192"/>
                  <a:pt x="666750" y="42877"/>
                  <a:pt x="666750" y="31352"/>
                </a:cubicBezTo>
                <a:cubicBezTo>
                  <a:pt x="666750" y="24096"/>
                  <a:pt x="667497" y="18257"/>
                  <a:pt x="668990" y="13834"/>
                </a:cubicBezTo>
                <a:cubicBezTo>
                  <a:pt x="670483" y="9411"/>
                  <a:pt x="672701" y="6000"/>
                  <a:pt x="675645" y="3600"/>
                </a:cubicBezTo>
                <a:cubicBezTo>
                  <a:pt x="678589" y="1200"/>
                  <a:pt x="682293" y="0"/>
                  <a:pt x="686758" y="0"/>
                </a:cubicBezTo>
                <a:cubicBezTo>
                  <a:pt x="690051" y="0"/>
                  <a:pt x="692939" y="663"/>
                  <a:pt x="695423" y="1988"/>
                </a:cubicBezTo>
                <a:cubicBezTo>
                  <a:pt x="697906" y="3314"/>
                  <a:pt x="699957" y="5225"/>
                  <a:pt x="701576" y="7723"/>
                </a:cubicBezTo>
                <a:cubicBezTo>
                  <a:pt x="703194" y="10220"/>
                  <a:pt x="704464" y="13262"/>
                  <a:pt x="705385" y="16848"/>
                </a:cubicBezTo>
                <a:cubicBezTo>
                  <a:pt x="706306" y="20434"/>
                  <a:pt x="706766" y="25268"/>
                  <a:pt x="706766" y="31352"/>
                </a:cubicBezTo>
                <a:close/>
                <a:moveTo>
                  <a:pt x="742755" y="0"/>
                </a:moveTo>
                <a:lnTo>
                  <a:pt x="742755" y="61615"/>
                </a:lnTo>
                <a:lnTo>
                  <a:pt x="735221" y="61615"/>
                </a:lnTo>
                <a:lnTo>
                  <a:pt x="735221" y="13604"/>
                </a:lnTo>
                <a:cubicBezTo>
                  <a:pt x="733407" y="15334"/>
                  <a:pt x="731028" y="17064"/>
                  <a:pt x="728084" y="18794"/>
                </a:cubicBezTo>
                <a:cubicBezTo>
                  <a:pt x="725140" y="20524"/>
                  <a:pt x="722496" y="21822"/>
                  <a:pt x="720152" y="22687"/>
                </a:cubicBezTo>
                <a:lnTo>
                  <a:pt x="720152" y="15404"/>
                </a:lnTo>
                <a:cubicBezTo>
                  <a:pt x="724365" y="13423"/>
                  <a:pt x="728049" y="11023"/>
                  <a:pt x="731202" y="8204"/>
                </a:cubicBezTo>
                <a:cubicBezTo>
                  <a:pt x="734355" y="5386"/>
                  <a:pt x="736588" y="2651"/>
                  <a:pt x="737899" y="0"/>
                </a:cubicBezTo>
                <a:close/>
                <a:moveTo>
                  <a:pt x="794273" y="31352"/>
                </a:moveTo>
                <a:cubicBezTo>
                  <a:pt x="794273" y="21250"/>
                  <a:pt x="793094" y="14539"/>
                  <a:pt x="790736" y="11218"/>
                </a:cubicBezTo>
                <a:cubicBezTo>
                  <a:pt x="788378" y="7897"/>
                  <a:pt x="785441" y="6237"/>
                  <a:pt x="781925" y="6237"/>
                </a:cubicBezTo>
                <a:cubicBezTo>
                  <a:pt x="778464" y="6237"/>
                  <a:pt x="775702" y="7702"/>
                  <a:pt x="773637" y="10632"/>
                </a:cubicBezTo>
                <a:cubicBezTo>
                  <a:pt x="771041" y="14371"/>
                  <a:pt x="769744" y="21278"/>
                  <a:pt x="769744" y="31352"/>
                </a:cubicBezTo>
                <a:cubicBezTo>
                  <a:pt x="769744" y="41426"/>
                  <a:pt x="770923" y="48130"/>
                  <a:pt x="773281" y="51464"/>
                </a:cubicBezTo>
                <a:cubicBezTo>
                  <a:pt x="775639" y="54799"/>
                  <a:pt x="778548" y="56466"/>
                  <a:pt x="782008" y="56466"/>
                </a:cubicBezTo>
                <a:cubicBezTo>
                  <a:pt x="785469" y="56466"/>
                  <a:pt x="788378" y="54792"/>
                  <a:pt x="790736" y="51444"/>
                </a:cubicBezTo>
                <a:cubicBezTo>
                  <a:pt x="793094" y="48095"/>
                  <a:pt x="794273" y="41398"/>
                  <a:pt x="794273" y="31352"/>
                </a:cubicBezTo>
                <a:close/>
                <a:moveTo>
                  <a:pt x="802016" y="31352"/>
                </a:moveTo>
                <a:cubicBezTo>
                  <a:pt x="802016" y="38551"/>
                  <a:pt x="801277" y="44363"/>
                  <a:pt x="799798" y="48786"/>
                </a:cubicBezTo>
                <a:cubicBezTo>
                  <a:pt x="798319" y="53209"/>
                  <a:pt x="796107" y="56627"/>
                  <a:pt x="793163" y="59041"/>
                </a:cubicBezTo>
                <a:cubicBezTo>
                  <a:pt x="790219" y="61455"/>
                  <a:pt x="786501" y="62661"/>
                  <a:pt x="782008" y="62661"/>
                </a:cubicBezTo>
                <a:cubicBezTo>
                  <a:pt x="776092" y="62661"/>
                  <a:pt x="771446" y="60541"/>
                  <a:pt x="768070" y="56299"/>
                </a:cubicBezTo>
                <a:cubicBezTo>
                  <a:pt x="764023" y="51192"/>
                  <a:pt x="762000" y="42877"/>
                  <a:pt x="762000" y="31352"/>
                </a:cubicBezTo>
                <a:cubicBezTo>
                  <a:pt x="762000" y="24096"/>
                  <a:pt x="762747" y="18257"/>
                  <a:pt x="764240" y="13834"/>
                </a:cubicBezTo>
                <a:cubicBezTo>
                  <a:pt x="765733" y="9411"/>
                  <a:pt x="767951" y="6000"/>
                  <a:pt x="770895" y="3600"/>
                </a:cubicBezTo>
                <a:cubicBezTo>
                  <a:pt x="773839" y="1200"/>
                  <a:pt x="777543" y="0"/>
                  <a:pt x="782008" y="0"/>
                </a:cubicBezTo>
                <a:cubicBezTo>
                  <a:pt x="785301" y="0"/>
                  <a:pt x="788189" y="663"/>
                  <a:pt x="790673" y="1988"/>
                </a:cubicBezTo>
                <a:cubicBezTo>
                  <a:pt x="793156" y="3314"/>
                  <a:pt x="795208" y="5225"/>
                  <a:pt x="796826" y="7723"/>
                </a:cubicBezTo>
                <a:cubicBezTo>
                  <a:pt x="798444" y="10220"/>
                  <a:pt x="799714" y="13262"/>
                  <a:pt x="800635" y="16848"/>
                </a:cubicBezTo>
                <a:cubicBezTo>
                  <a:pt x="801556" y="20434"/>
                  <a:pt x="802016" y="25268"/>
                  <a:pt x="802016" y="31352"/>
                </a:cubicBezTo>
                <a:close/>
                <a:moveTo>
                  <a:pt x="841898" y="31352"/>
                </a:moveTo>
                <a:cubicBezTo>
                  <a:pt x="841898" y="21250"/>
                  <a:pt x="840719" y="14539"/>
                  <a:pt x="838361" y="11218"/>
                </a:cubicBezTo>
                <a:cubicBezTo>
                  <a:pt x="836003" y="7897"/>
                  <a:pt x="833066" y="6237"/>
                  <a:pt x="829550" y="6237"/>
                </a:cubicBezTo>
                <a:cubicBezTo>
                  <a:pt x="826089" y="6237"/>
                  <a:pt x="823327" y="7702"/>
                  <a:pt x="821262" y="10632"/>
                </a:cubicBezTo>
                <a:cubicBezTo>
                  <a:pt x="818667" y="14371"/>
                  <a:pt x="817369" y="21278"/>
                  <a:pt x="817369" y="31352"/>
                </a:cubicBezTo>
                <a:cubicBezTo>
                  <a:pt x="817369" y="41426"/>
                  <a:pt x="818548" y="48130"/>
                  <a:pt x="820906" y="51464"/>
                </a:cubicBezTo>
                <a:cubicBezTo>
                  <a:pt x="823264" y="54799"/>
                  <a:pt x="826173" y="56466"/>
                  <a:pt x="829633" y="56466"/>
                </a:cubicBezTo>
                <a:cubicBezTo>
                  <a:pt x="833094" y="56466"/>
                  <a:pt x="836003" y="54792"/>
                  <a:pt x="838361" y="51444"/>
                </a:cubicBezTo>
                <a:cubicBezTo>
                  <a:pt x="840719" y="48095"/>
                  <a:pt x="841898" y="41398"/>
                  <a:pt x="841898" y="31352"/>
                </a:cubicBezTo>
                <a:close/>
                <a:moveTo>
                  <a:pt x="849641" y="31352"/>
                </a:moveTo>
                <a:cubicBezTo>
                  <a:pt x="849641" y="38551"/>
                  <a:pt x="848902" y="44363"/>
                  <a:pt x="847423" y="48786"/>
                </a:cubicBezTo>
                <a:cubicBezTo>
                  <a:pt x="845944" y="53209"/>
                  <a:pt x="843732" y="56627"/>
                  <a:pt x="840788" y="59041"/>
                </a:cubicBezTo>
                <a:cubicBezTo>
                  <a:pt x="837844" y="61455"/>
                  <a:pt x="834126" y="62661"/>
                  <a:pt x="829633" y="62661"/>
                </a:cubicBezTo>
                <a:cubicBezTo>
                  <a:pt x="823717" y="62661"/>
                  <a:pt x="819071" y="60541"/>
                  <a:pt x="815695" y="56299"/>
                </a:cubicBezTo>
                <a:cubicBezTo>
                  <a:pt x="811648" y="51192"/>
                  <a:pt x="809625" y="42877"/>
                  <a:pt x="809625" y="31352"/>
                </a:cubicBezTo>
                <a:cubicBezTo>
                  <a:pt x="809625" y="24096"/>
                  <a:pt x="810372" y="18257"/>
                  <a:pt x="811865" y="13834"/>
                </a:cubicBezTo>
                <a:cubicBezTo>
                  <a:pt x="813358" y="9411"/>
                  <a:pt x="815576" y="6000"/>
                  <a:pt x="818520" y="3600"/>
                </a:cubicBezTo>
                <a:cubicBezTo>
                  <a:pt x="821464" y="1200"/>
                  <a:pt x="825168" y="0"/>
                  <a:pt x="829633" y="0"/>
                </a:cubicBezTo>
                <a:cubicBezTo>
                  <a:pt x="832926" y="0"/>
                  <a:pt x="835814" y="663"/>
                  <a:pt x="838298" y="1988"/>
                </a:cubicBezTo>
                <a:cubicBezTo>
                  <a:pt x="840781" y="3314"/>
                  <a:pt x="842832" y="5225"/>
                  <a:pt x="844451" y="7723"/>
                </a:cubicBezTo>
                <a:cubicBezTo>
                  <a:pt x="846070" y="10220"/>
                  <a:pt x="847339" y="13262"/>
                  <a:pt x="848260" y="16848"/>
                </a:cubicBezTo>
                <a:cubicBezTo>
                  <a:pt x="849181" y="20434"/>
                  <a:pt x="849641" y="25268"/>
                  <a:pt x="849641" y="31352"/>
                </a:cubicBezTo>
                <a:close/>
                <a:moveTo>
                  <a:pt x="889523" y="31352"/>
                </a:moveTo>
                <a:cubicBezTo>
                  <a:pt x="889523" y="21250"/>
                  <a:pt x="888344" y="14539"/>
                  <a:pt x="885986" y="11218"/>
                </a:cubicBezTo>
                <a:cubicBezTo>
                  <a:pt x="883628" y="7897"/>
                  <a:pt x="880691" y="6237"/>
                  <a:pt x="877175" y="6237"/>
                </a:cubicBezTo>
                <a:cubicBezTo>
                  <a:pt x="873714" y="6237"/>
                  <a:pt x="870952" y="7702"/>
                  <a:pt x="868887" y="10632"/>
                </a:cubicBezTo>
                <a:cubicBezTo>
                  <a:pt x="866291" y="14371"/>
                  <a:pt x="864994" y="21278"/>
                  <a:pt x="864994" y="31352"/>
                </a:cubicBezTo>
                <a:cubicBezTo>
                  <a:pt x="864994" y="41426"/>
                  <a:pt x="866173" y="48130"/>
                  <a:pt x="868531" y="51464"/>
                </a:cubicBezTo>
                <a:cubicBezTo>
                  <a:pt x="870889" y="54799"/>
                  <a:pt x="873798" y="56466"/>
                  <a:pt x="877258" y="56466"/>
                </a:cubicBezTo>
                <a:cubicBezTo>
                  <a:pt x="880719" y="56466"/>
                  <a:pt x="883628" y="54792"/>
                  <a:pt x="885986" y="51444"/>
                </a:cubicBezTo>
                <a:cubicBezTo>
                  <a:pt x="888344" y="48095"/>
                  <a:pt x="889523" y="41398"/>
                  <a:pt x="889523" y="31352"/>
                </a:cubicBezTo>
                <a:close/>
                <a:moveTo>
                  <a:pt x="897266" y="31352"/>
                </a:moveTo>
                <a:cubicBezTo>
                  <a:pt x="897266" y="38551"/>
                  <a:pt x="896527" y="44363"/>
                  <a:pt x="895048" y="48786"/>
                </a:cubicBezTo>
                <a:cubicBezTo>
                  <a:pt x="893569" y="53209"/>
                  <a:pt x="891357" y="56627"/>
                  <a:pt x="888413" y="59041"/>
                </a:cubicBezTo>
                <a:cubicBezTo>
                  <a:pt x="885469" y="61455"/>
                  <a:pt x="881751" y="62661"/>
                  <a:pt x="877258" y="62661"/>
                </a:cubicBezTo>
                <a:cubicBezTo>
                  <a:pt x="871342" y="62661"/>
                  <a:pt x="866696" y="60541"/>
                  <a:pt x="863320" y="56299"/>
                </a:cubicBezTo>
                <a:cubicBezTo>
                  <a:pt x="859273" y="51192"/>
                  <a:pt x="857250" y="42877"/>
                  <a:pt x="857250" y="31352"/>
                </a:cubicBezTo>
                <a:cubicBezTo>
                  <a:pt x="857250" y="24096"/>
                  <a:pt x="857997" y="18257"/>
                  <a:pt x="859490" y="13834"/>
                </a:cubicBezTo>
                <a:cubicBezTo>
                  <a:pt x="860983" y="9411"/>
                  <a:pt x="863201" y="6000"/>
                  <a:pt x="866145" y="3600"/>
                </a:cubicBezTo>
                <a:cubicBezTo>
                  <a:pt x="869089" y="1200"/>
                  <a:pt x="872793" y="0"/>
                  <a:pt x="877258" y="0"/>
                </a:cubicBezTo>
                <a:cubicBezTo>
                  <a:pt x="880551" y="0"/>
                  <a:pt x="883439" y="663"/>
                  <a:pt x="885923" y="1988"/>
                </a:cubicBezTo>
                <a:cubicBezTo>
                  <a:pt x="888406" y="3314"/>
                  <a:pt x="890457" y="5225"/>
                  <a:pt x="892076" y="7723"/>
                </a:cubicBezTo>
                <a:cubicBezTo>
                  <a:pt x="893694" y="10220"/>
                  <a:pt x="894964" y="13262"/>
                  <a:pt x="895885" y="16848"/>
                </a:cubicBezTo>
                <a:cubicBezTo>
                  <a:pt x="896806" y="20434"/>
                  <a:pt x="897266" y="25268"/>
                  <a:pt x="897266" y="31352"/>
                </a:cubicBezTo>
                <a:close/>
                <a:moveTo>
                  <a:pt x="933255" y="0"/>
                </a:moveTo>
                <a:lnTo>
                  <a:pt x="933255" y="61615"/>
                </a:lnTo>
                <a:lnTo>
                  <a:pt x="925721" y="61615"/>
                </a:lnTo>
                <a:lnTo>
                  <a:pt x="925721" y="13604"/>
                </a:lnTo>
                <a:cubicBezTo>
                  <a:pt x="923907" y="15334"/>
                  <a:pt x="921528" y="17064"/>
                  <a:pt x="918584" y="18794"/>
                </a:cubicBezTo>
                <a:cubicBezTo>
                  <a:pt x="915640" y="20524"/>
                  <a:pt x="912996" y="21822"/>
                  <a:pt x="910652" y="22687"/>
                </a:cubicBezTo>
                <a:lnTo>
                  <a:pt x="910652" y="15404"/>
                </a:lnTo>
                <a:cubicBezTo>
                  <a:pt x="914865" y="13423"/>
                  <a:pt x="918549" y="11023"/>
                  <a:pt x="921702" y="8204"/>
                </a:cubicBezTo>
                <a:cubicBezTo>
                  <a:pt x="924855" y="5386"/>
                  <a:pt x="927088" y="2651"/>
                  <a:pt x="928399" y="0"/>
                </a:cubicBezTo>
                <a:close/>
                <a:moveTo>
                  <a:pt x="984773" y="31352"/>
                </a:moveTo>
                <a:cubicBezTo>
                  <a:pt x="984773" y="21250"/>
                  <a:pt x="983594" y="14539"/>
                  <a:pt x="981236" y="11218"/>
                </a:cubicBezTo>
                <a:cubicBezTo>
                  <a:pt x="978878" y="7897"/>
                  <a:pt x="975941" y="6237"/>
                  <a:pt x="972425" y="6237"/>
                </a:cubicBezTo>
                <a:cubicBezTo>
                  <a:pt x="968964" y="6237"/>
                  <a:pt x="966202" y="7702"/>
                  <a:pt x="964137" y="10632"/>
                </a:cubicBezTo>
                <a:cubicBezTo>
                  <a:pt x="961542" y="14371"/>
                  <a:pt x="960244" y="21278"/>
                  <a:pt x="960244" y="31352"/>
                </a:cubicBezTo>
                <a:cubicBezTo>
                  <a:pt x="960244" y="41426"/>
                  <a:pt x="961423" y="48130"/>
                  <a:pt x="963781" y="51464"/>
                </a:cubicBezTo>
                <a:cubicBezTo>
                  <a:pt x="966139" y="54799"/>
                  <a:pt x="969048" y="56466"/>
                  <a:pt x="972508" y="56466"/>
                </a:cubicBezTo>
                <a:cubicBezTo>
                  <a:pt x="975969" y="56466"/>
                  <a:pt x="978878" y="54792"/>
                  <a:pt x="981236" y="51444"/>
                </a:cubicBezTo>
                <a:cubicBezTo>
                  <a:pt x="983594" y="48095"/>
                  <a:pt x="984773" y="41398"/>
                  <a:pt x="984773" y="31352"/>
                </a:cubicBezTo>
                <a:close/>
                <a:moveTo>
                  <a:pt x="992516" y="31352"/>
                </a:moveTo>
                <a:cubicBezTo>
                  <a:pt x="992516" y="38551"/>
                  <a:pt x="991777" y="44363"/>
                  <a:pt x="990298" y="48786"/>
                </a:cubicBezTo>
                <a:cubicBezTo>
                  <a:pt x="988819" y="53209"/>
                  <a:pt x="986608" y="56627"/>
                  <a:pt x="983664" y="59041"/>
                </a:cubicBezTo>
                <a:cubicBezTo>
                  <a:pt x="980719" y="61455"/>
                  <a:pt x="977001" y="62661"/>
                  <a:pt x="972508" y="62661"/>
                </a:cubicBezTo>
                <a:cubicBezTo>
                  <a:pt x="966592" y="62661"/>
                  <a:pt x="961946" y="60541"/>
                  <a:pt x="958570" y="56299"/>
                </a:cubicBezTo>
                <a:cubicBezTo>
                  <a:pt x="954523" y="51192"/>
                  <a:pt x="952500" y="42877"/>
                  <a:pt x="952500" y="31352"/>
                </a:cubicBezTo>
                <a:cubicBezTo>
                  <a:pt x="952500" y="24096"/>
                  <a:pt x="953247" y="18257"/>
                  <a:pt x="954740" y="13834"/>
                </a:cubicBezTo>
                <a:cubicBezTo>
                  <a:pt x="956233" y="9411"/>
                  <a:pt x="958451" y="6000"/>
                  <a:pt x="961395" y="3600"/>
                </a:cubicBezTo>
                <a:cubicBezTo>
                  <a:pt x="964339" y="1200"/>
                  <a:pt x="968044" y="0"/>
                  <a:pt x="972508" y="0"/>
                </a:cubicBezTo>
                <a:cubicBezTo>
                  <a:pt x="975801" y="0"/>
                  <a:pt x="978689" y="663"/>
                  <a:pt x="981173" y="1988"/>
                </a:cubicBezTo>
                <a:cubicBezTo>
                  <a:pt x="983656" y="3314"/>
                  <a:pt x="985708" y="5225"/>
                  <a:pt x="987326" y="7723"/>
                </a:cubicBezTo>
                <a:cubicBezTo>
                  <a:pt x="988945" y="10220"/>
                  <a:pt x="990214" y="13262"/>
                  <a:pt x="991135" y="16848"/>
                </a:cubicBezTo>
                <a:cubicBezTo>
                  <a:pt x="992056" y="20434"/>
                  <a:pt x="992516" y="25268"/>
                  <a:pt x="992516" y="31352"/>
                </a:cubicBezTo>
                <a:close/>
                <a:moveTo>
                  <a:pt x="1028505" y="0"/>
                </a:moveTo>
                <a:lnTo>
                  <a:pt x="1028505" y="61615"/>
                </a:lnTo>
                <a:lnTo>
                  <a:pt x="1020970" y="61615"/>
                </a:lnTo>
                <a:lnTo>
                  <a:pt x="1020970" y="13604"/>
                </a:lnTo>
                <a:cubicBezTo>
                  <a:pt x="1019157" y="15334"/>
                  <a:pt x="1016778" y="17064"/>
                  <a:pt x="1013834" y="18794"/>
                </a:cubicBezTo>
                <a:cubicBezTo>
                  <a:pt x="1010890" y="20524"/>
                  <a:pt x="1008246" y="21822"/>
                  <a:pt x="1005902" y="22687"/>
                </a:cubicBezTo>
                <a:lnTo>
                  <a:pt x="1005902" y="15404"/>
                </a:lnTo>
                <a:cubicBezTo>
                  <a:pt x="1010115" y="13423"/>
                  <a:pt x="1013799" y="11023"/>
                  <a:pt x="1016952" y="8204"/>
                </a:cubicBezTo>
                <a:cubicBezTo>
                  <a:pt x="1020105" y="5386"/>
                  <a:pt x="1022338" y="2651"/>
                  <a:pt x="1023649" y="0"/>
                </a:cubicBezTo>
                <a:close/>
                <a:moveTo>
                  <a:pt x="1080023" y="31352"/>
                </a:moveTo>
                <a:cubicBezTo>
                  <a:pt x="1080023" y="21250"/>
                  <a:pt x="1078844" y="14539"/>
                  <a:pt x="1076486" y="11218"/>
                </a:cubicBezTo>
                <a:cubicBezTo>
                  <a:pt x="1074128" y="7897"/>
                  <a:pt x="1071191" y="6237"/>
                  <a:pt x="1067675" y="6237"/>
                </a:cubicBezTo>
                <a:cubicBezTo>
                  <a:pt x="1064214" y="6237"/>
                  <a:pt x="1061452" y="7702"/>
                  <a:pt x="1059387" y="10632"/>
                </a:cubicBezTo>
                <a:cubicBezTo>
                  <a:pt x="1056792" y="14371"/>
                  <a:pt x="1055494" y="21278"/>
                  <a:pt x="1055494" y="31352"/>
                </a:cubicBezTo>
                <a:cubicBezTo>
                  <a:pt x="1055494" y="41426"/>
                  <a:pt x="1056673" y="48130"/>
                  <a:pt x="1059031" y="51464"/>
                </a:cubicBezTo>
                <a:cubicBezTo>
                  <a:pt x="1061389" y="54799"/>
                  <a:pt x="1064298" y="56466"/>
                  <a:pt x="1067758" y="56466"/>
                </a:cubicBezTo>
                <a:cubicBezTo>
                  <a:pt x="1071219" y="56466"/>
                  <a:pt x="1074128" y="54792"/>
                  <a:pt x="1076486" y="51444"/>
                </a:cubicBezTo>
                <a:cubicBezTo>
                  <a:pt x="1078844" y="48095"/>
                  <a:pt x="1080023" y="41398"/>
                  <a:pt x="1080023" y="31352"/>
                </a:cubicBezTo>
                <a:close/>
                <a:moveTo>
                  <a:pt x="1087766" y="31352"/>
                </a:moveTo>
                <a:cubicBezTo>
                  <a:pt x="1087766" y="38551"/>
                  <a:pt x="1087027" y="44363"/>
                  <a:pt x="1085548" y="48786"/>
                </a:cubicBezTo>
                <a:cubicBezTo>
                  <a:pt x="1084069" y="53209"/>
                  <a:pt x="1081857" y="56627"/>
                  <a:pt x="1078913" y="59041"/>
                </a:cubicBezTo>
                <a:cubicBezTo>
                  <a:pt x="1075970" y="61455"/>
                  <a:pt x="1072251" y="62661"/>
                  <a:pt x="1067758" y="62661"/>
                </a:cubicBezTo>
                <a:cubicBezTo>
                  <a:pt x="1061842" y="62661"/>
                  <a:pt x="1057196" y="60541"/>
                  <a:pt x="1053820" y="56299"/>
                </a:cubicBezTo>
                <a:cubicBezTo>
                  <a:pt x="1049773" y="51192"/>
                  <a:pt x="1047750" y="42877"/>
                  <a:pt x="1047750" y="31352"/>
                </a:cubicBezTo>
                <a:cubicBezTo>
                  <a:pt x="1047750" y="24096"/>
                  <a:pt x="1048497" y="18257"/>
                  <a:pt x="1049990" y="13834"/>
                </a:cubicBezTo>
                <a:cubicBezTo>
                  <a:pt x="1051483" y="9411"/>
                  <a:pt x="1053701" y="6000"/>
                  <a:pt x="1056645" y="3600"/>
                </a:cubicBezTo>
                <a:cubicBezTo>
                  <a:pt x="1059589" y="1200"/>
                  <a:pt x="1063293" y="0"/>
                  <a:pt x="1067758" y="0"/>
                </a:cubicBezTo>
                <a:cubicBezTo>
                  <a:pt x="1071051" y="0"/>
                  <a:pt x="1073939" y="663"/>
                  <a:pt x="1076423" y="1988"/>
                </a:cubicBezTo>
                <a:cubicBezTo>
                  <a:pt x="1078907" y="3314"/>
                  <a:pt x="1080957" y="5225"/>
                  <a:pt x="1082576" y="7723"/>
                </a:cubicBezTo>
                <a:cubicBezTo>
                  <a:pt x="1084195" y="10220"/>
                  <a:pt x="1085464" y="13262"/>
                  <a:pt x="1086385" y="16848"/>
                </a:cubicBezTo>
                <a:cubicBezTo>
                  <a:pt x="1087306" y="20434"/>
                  <a:pt x="1087766" y="25268"/>
                  <a:pt x="1087766" y="31352"/>
                </a:cubicBezTo>
                <a:close/>
                <a:moveTo>
                  <a:pt x="1127648" y="31352"/>
                </a:moveTo>
                <a:cubicBezTo>
                  <a:pt x="1127648" y="21250"/>
                  <a:pt x="1126469" y="14539"/>
                  <a:pt x="1124111" y="11218"/>
                </a:cubicBezTo>
                <a:cubicBezTo>
                  <a:pt x="1121753" y="7897"/>
                  <a:pt x="1118816" y="6237"/>
                  <a:pt x="1115300" y="6237"/>
                </a:cubicBezTo>
                <a:cubicBezTo>
                  <a:pt x="1111839" y="6237"/>
                  <a:pt x="1109077" y="7702"/>
                  <a:pt x="1107012" y="10632"/>
                </a:cubicBezTo>
                <a:cubicBezTo>
                  <a:pt x="1104417" y="14371"/>
                  <a:pt x="1103119" y="21278"/>
                  <a:pt x="1103119" y="31352"/>
                </a:cubicBezTo>
                <a:cubicBezTo>
                  <a:pt x="1103119" y="41426"/>
                  <a:pt x="1104298" y="48130"/>
                  <a:pt x="1106656" y="51464"/>
                </a:cubicBezTo>
                <a:cubicBezTo>
                  <a:pt x="1109014" y="54799"/>
                  <a:pt x="1111923" y="56466"/>
                  <a:pt x="1115383" y="56466"/>
                </a:cubicBezTo>
                <a:cubicBezTo>
                  <a:pt x="1118844" y="56466"/>
                  <a:pt x="1121753" y="54792"/>
                  <a:pt x="1124111" y="51444"/>
                </a:cubicBezTo>
                <a:cubicBezTo>
                  <a:pt x="1126469" y="48095"/>
                  <a:pt x="1127648" y="41398"/>
                  <a:pt x="1127648" y="31352"/>
                </a:cubicBezTo>
                <a:close/>
                <a:moveTo>
                  <a:pt x="1135391" y="31352"/>
                </a:moveTo>
                <a:cubicBezTo>
                  <a:pt x="1135391" y="38551"/>
                  <a:pt x="1134652" y="44363"/>
                  <a:pt x="1133173" y="48786"/>
                </a:cubicBezTo>
                <a:cubicBezTo>
                  <a:pt x="1131694" y="53209"/>
                  <a:pt x="1129483" y="56627"/>
                  <a:pt x="1126539" y="59041"/>
                </a:cubicBezTo>
                <a:cubicBezTo>
                  <a:pt x="1123594" y="61455"/>
                  <a:pt x="1119876" y="62661"/>
                  <a:pt x="1115383" y="62661"/>
                </a:cubicBezTo>
                <a:cubicBezTo>
                  <a:pt x="1109467" y="62661"/>
                  <a:pt x="1104821" y="60541"/>
                  <a:pt x="1101445" y="56299"/>
                </a:cubicBezTo>
                <a:cubicBezTo>
                  <a:pt x="1097398" y="51192"/>
                  <a:pt x="1095375" y="42877"/>
                  <a:pt x="1095375" y="31352"/>
                </a:cubicBezTo>
                <a:cubicBezTo>
                  <a:pt x="1095375" y="24096"/>
                  <a:pt x="1096122" y="18257"/>
                  <a:pt x="1097615" y="13834"/>
                </a:cubicBezTo>
                <a:cubicBezTo>
                  <a:pt x="1099108" y="9411"/>
                  <a:pt x="1101326" y="6000"/>
                  <a:pt x="1104270" y="3600"/>
                </a:cubicBezTo>
                <a:cubicBezTo>
                  <a:pt x="1107214" y="1200"/>
                  <a:pt x="1110918" y="0"/>
                  <a:pt x="1115383" y="0"/>
                </a:cubicBezTo>
                <a:cubicBezTo>
                  <a:pt x="1118676" y="0"/>
                  <a:pt x="1121564" y="663"/>
                  <a:pt x="1124048" y="1988"/>
                </a:cubicBezTo>
                <a:cubicBezTo>
                  <a:pt x="1126532" y="3314"/>
                  <a:pt x="1128583" y="5225"/>
                  <a:pt x="1130201" y="7723"/>
                </a:cubicBezTo>
                <a:cubicBezTo>
                  <a:pt x="1131820" y="10220"/>
                  <a:pt x="1133089" y="13262"/>
                  <a:pt x="1134010" y="16848"/>
                </a:cubicBezTo>
                <a:cubicBezTo>
                  <a:pt x="1134931" y="20434"/>
                  <a:pt x="1135391" y="25268"/>
                  <a:pt x="1135391" y="31352"/>
                </a:cubicBezTo>
                <a:close/>
                <a:moveTo>
                  <a:pt x="1171380" y="0"/>
                </a:moveTo>
                <a:lnTo>
                  <a:pt x="1171380" y="61615"/>
                </a:lnTo>
                <a:lnTo>
                  <a:pt x="1163846" y="61615"/>
                </a:lnTo>
                <a:lnTo>
                  <a:pt x="1163846" y="13604"/>
                </a:lnTo>
                <a:cubicBezTo>
                  <a:pt x="1162032" y="15334"/>
                  <a:pt x="1159653" y="17064"/>
                  <a:pt x="1156709" y="18794"/>
                </a:cubicBezTo>
                <a:cubicBezTo>
                  <a:pt x="1153765" y="20524"/>
                  <a:pt x="1151121" y="21822"/>
                  <a:pt x="1148777" y="22687"/>
                </a:cubicBezTo>
                <a:lnTo>
                  <a:pt x="1148777" y="15404"/>
                </a:lnTo>
                <a:cubicBezTo>
                  <a:pt x="1152990" y="13423"/>
                  <a:pt x="1156674" y="11023"/>
                  <a:pt x="1159827" y="8204"/>
                </a:cubicBezTo>
                <a:cubicBezTo>
                  <a:pt x="1162980" y="5386"/>
                  <a:pt x="1165213" y="2651"/>
                  <a:pt x="1166524" y="0"/>
                </a:cubicBezTo>
                <a:close/>
                <a:moveTo>
                  <a:pt x="1219005" y="0"/>
                </a:moveTo>
                <a:lnTo>
                  <a:pt x="1219005" y="61615"/>
                </a:lnTo>
                <a:lnTo>
                  <a:pt x="1211471" y="61615"/>
                </a:lnTo>
                <a:lnTo>
                  <a:pt x="1211471" y="13604"/>
                </a:lnTo>
                <a:cubicBezTo>
                  <a:pt x="1209657" y="15334"/>
                  <a:pt x="1207278" y="17064"/>
                  <a:pt x="1204334" y="18794"/>
                </a:cubicBezTo>
                <a:cubicBezTo>
                  <a:pt x="1201390" y="20524"/>
                  <a:pt x="1198746" y="21822"/>
                  <a:pt x="1196402" y="22687"/>
                </a:cubicBezTo>
                <a:lnTo>
                  <a:pt x="1196402" y="15404"/>
                </a:lnTo>
                <a:cubicBezTo>
                  <a:pt x="1200615" y="13423"/>
                  <a:pt x="1204299" y="11023"/>
                  <a:pt x="1207452" y="8204"/>
                </a:cubicBezTo>
                <a:cubicBezTo>
                  <a:pt x="1210605" y="5386"/>
                  <a:pt x="1212838" y="2651"/>
                  <a:pt x="1214149" y="0"/>
                </a:cubicBezTo>
                <a:close/>
                <a:moveTo>
                  <a:pt x="1266630" y="0"/>
                </a:moveTo>
                <a:lnTo>
                  <a:pt x="1266630" y="61615"/>
                </a:lnTo>
                <a:lnTo>
                  <a:pt x="1259096" y="61615"/>
                </a:lnTo>
                <a:lnTo>
                  <a:pt x="1259096" y="13604"/>
                </a:lnTo>
                <a:cubicBezTo>
                  <a:pt x="1257282" y="15334"/>
                  <a:pt x="1254903" y="17064"/>
                  <a:pt x="1251959" y="18794"/>
                </a:cubicBezTo>
                <a:cubicBezTo>
                  <a:pt x="1249015" y="20524"/>
                  <a:pt x="1246371" y="21822"/>
                  <a:pt x="1244027" y="22687"/>
                </a:cubicBezTo>
                <a:lnTo>
                  <a:pt x="1244027" y="15404"/>
                </a:lnTo>
                <a:cubicBezTo>
                  <a:pt x="1248240" y="13423"/>
                  <a:pt x="1251924" y="11023"/>
                  <a:pt x="1255077" y="8204"/>
                </a:cubicBezTo>
                <a:cubicBezTo>
                  <a:pt x="1258230" y="5386"/>
                  <a:pt x="1260463" y="2651"/>
                  <a:pt x="1261774" y="0"/>
                </a:cubicBezTo>
                <a:close/>
                <a:moveTo>
                  <a:pt x="1314255" y="0"/>
                </a:moveTo>
                <a:lnTo>
                  <a:pt x="1314255" y="61615"/>
                </a:lnTo>
                <a:lnTo>
                  <a:pt x="1306721" y="61615"/>
                </a:lnTo>
                <a:lnTo>
                  <a:pt x="1306721" y="13604"/>
                </a:lnTo>
                <a:cubicBezTo>
                  <a:pt x="1304907" y="15334"/>
                  <a:pt x="1302528" y="17064"/>
                  <a:pt x="1299584" y="18794"/>
                </a:cubicBezTo>
                <a:cubicBezTo>
                  <a:pt x="1296640" y="20524"/>
                  <a:pt x="1293996" y="21822"/>
                  <a:pt x="1291652" y="22687"/>
                </a:cubicBezTo>
                <a:lnTo>
                  <a:pt x="1291652" y="15404"/>
                </a:lnTo>
                <a:cubicBezTo>
                  <a:pt x="1295865" y="13423"/>
                  <a:pt x="1299549" y="11023"/>
                  <a:pt x="1302702" y="8204"/>
                </a:cubicBezTo>
                <a:cubicBezTo>
                  <a:pt x="1305855" y="5386"/>
                  <a:pt x="1308088" y="2651"/>
                  <a:pt x="1309399" y="0"/>
                </a:cubicBezTo>
                <a:close/>
                <a:moveTo>
                  <a:pt x="1365773" y="31352"/>
                </a:moveTo>
                <a:cubicBezTo>
                  <a:pt x="1365773" y="21250"/>
                  <a:pt x="1364594" y="14539"/>
                  <a:pt x="1362236" y="11218"/>
                </a:cubicBezTo>
                <a:cubicBezTo>
                  <a:pt x="1359878" y="7897"/>
                  <a:pt x="1356941" y="6237"/>
                  <a:pt x="1353425" y="6237"/>
                </a:cubicBezTo>
                <a:cubicBezTo>
                  <a:pt x="1349964" y="6237"/>
                  <a:pt x="1347202" y="7702"/>
                  <a:pt x="1345137" y="10632"/>
                </a:cubicBezTo>
                <a:cubicBezTo>
                  <a:pt x="1342542" y="14371"/>
                  <a:pt x="1341244" y="21278"/>
                  <a:pt x="1341244" y="31352"/>
                </a:cubicBezTo>
                <a:cubicBezTo>
                  <a:pt x="1341244" y="41426"/>
                  <a:pt x="1342423" y="48130"/>
                  <a:pt x="1344781" y="51464"/>
                </a:cubicBezTo>
                <a:cubicBezTo>
                  <a:pt x="1347139" y="54799"/>
                  <a:pt x="1350048" y="56466"/>
                  <a:pt x="1353508" y="56466"/>
                </a:cubicBezTo>
                <a:cubicBezTo>
                  <a:pt x="1356969" y="56466"/>
                  <a:pt x="1359878" y="54792"/>
                  <a:pt x="1362236" y="51444"/>
                </a:cubicBezTo>
                <a:cubicBezTo>
                  <a:pt x="1364594" y="48095"/>
                  <a:pt x="1365773" y="41398"/>
                  <a:pt x="1365773" y="31352"/>
                </a:cubicBezTo>
                <a:close/>
                <a:moveTo>
                  <a:pt x="1373516" y="31352"/>
                </a:moveTo>
                <a:cubicBezTo>
                  <a:pt x="1373516" y="38551"/>
                  <a:pt x="1372777" y="44363"/>
                  <a:pt x="1371298" y="48786"/>
                </a:cubicBezTo>
                <a:cubicBezTo>
                  <a:pt x="1369819" y="53209"/>
                  <a:pt x="1367608" y="56627"/>
                  <a:pt x="1364664" y="59041"/>
                </a:cubicBezTo>
                <a:cubicBezTo>
                  <a:pt x="1361720" y="61455"/>
                  <a:pt x="1358001" y="62661"/>
                  <a:pt x="1353508" y="62661"/>
                </a:cubicBezTo>
                <a:cubicBezTo>
                  <a:pt x="1347592" y="62661"/>
                  <a:pt x="1342946" y="60541"/>
                  <a:pt x="1339570" y="56299"/>
                </a:cubicBezTo>
                <a:cubicBezTo>
                  <a:pt x="1335523" y="51192"/>
                  <a:pt x="1333500" y="42877"/>
                  <a:pt x="1333500" y="31352"/>
                </a:cubicBezTo>
                <a:cubicBezTo>
                  <a:pt x="1333500" y="24096"/>
                  <a:pt x="1334247" y="18257"/>
                  <a:pt x="1335740" y="13834"/>
                </a:cubicBezTo>
                <a:cubicBezTo>
                  <a:pt x="1337233" y="9411"/>
                  <a:pt x="1339451" y="6000"/>
                  <a:pt x="1342395" y="3600"/>
                </a:cubicBezTo>
                <a:cubicBezTo>
                  <a:pt x="1345339" y="1200"/>
                  <a:pt x="1349044" y="0"/>
                  <a:pt x="1353508" y="0"/>
                </a:cubicBezTo>
                <a:cubicBezTo>
                  <a:pt x="1356801" y="0"/>
                  <a:pt x="1359689" y="663"/>
                  <a:pt x="1362173" y="1988"/>
                </a:cubicBezTo>
                <a:cubicBezTo>
                  <a:pt x="1364657" y="3314"/>
                  <a:pt x="1366708" y="5225"/>
                  <a:pt x="1368326" y="7723"/>
                </a:cubicBezTo>
                <a:cubicBezTo>
                  <a:pt x="1369945" y="10220"/>
                  <a:pt x="1371214" y="13262"/>
                  <a:pt x="1372135" y="16848"/>
                </a:cubicBezTo>
                <a:cubicBezTo>
                  <a:pt x="1373056" y="20434"/>
                  <a:pt x="1373516" y="25268"/>
                  <a:pt x="1373516" y="31352"/>
                </a:cubicBezTo>
                <a:close/>
                <a:moveTo>
                  <a:pt x="1409505" y="0"/>
                </a:moveTo>
                <a:lnTo>
                  <a:pt x="1409505" y="61615"/>
                </a:lnTo>
                <a:lnTo>
                  <a:pt x="1401971" y="61615"/>
                </a:lnTo>
                <a:lnTo>
                  <a:pt x="1401971" y="13604"/>
                </a:lnTo>
                <a:cubicBezTo>
                  <a:pt x="1400157" y="15334"/>
                  <a:pt x="1397778" y="17064"/>
                  <a:pt x="1394834" y="18794"/>
                </a:cubicBezTo>
                <a:cubicBezTo>
                  <a:pt x="1391890" y="20524"/>
                  <a:pt x="1389246" y="21822"/>
                  <a:pt x="1386902" y="22687"/>
                </a:cubicBezTo>
                <a:lnTo>
                  <a:pt x="1386902" y="15404"/>
                </a:lnTo>
                <a:cubicBezTo>
                  <a:pt x="1391115" y="13423"/>
                  <a:pt x="1394799" y="11023"/>
                  <a:pt x="1397952" y="8204"/>
                </a:cubicBezTo>
                <a:cubicBezTo>
                  <a:pt x="1401105" y="5386"/>
                  <a:pt x="1403338" y="2651"/>
                  <a:pt x="1404649" y="0"/>
                </a:cubicBezTo>
                <a:close/>
                <a:moveTo>
                  <a:pt x="1461023" y="31352"/>
                </a:moveTo>
                <a:cubicBezTo>
                  <a:pt x="1461023" y="21250"/>
                  <a:pt x="1459844" y="14539"/>
                  <a:pt x="1457486" y="11218"/>
                </a:cubicBezTo>
                <a:cubicBezTo>
                  <a:pt x="1455128" y="7897"/>
                  <a:pt x="1452191" y="6237"/>
                  <a:pt x="1448675" y="6237"/>
                </a:cubicBezTo>
                <a:cubicBezTo>
                  <a:pt x="1445214" y="6237"/>
                  <a:pt x="1442452" y="7702"/>
                  <a:pt x="1440387" y="10632"/>
                </a:cubicBezTo>
                <a:cubicBezTo>
                  <a:pt x="1437792" y="14371"/>
                  <a:pt x="1436494" y="21278"/>
                  <a:pt x="1436494" y="31352"/>
                </a:cubicBezTo>
                <a:cubicBezTo>
                  <a:pt x="1436494" y="41426"/>
                  <a:pt x="1437673" y="48130"/>
                  <a:pt x="1440031" y="51464"/>
                </a:cubicBezTo>
                <a:cubicBezTo>
                  <a:pt x="1442389" y="54799"/>
                  <a:pt x="1445298" y="56466"/>
                  <a:pt x="1448758" y="56466"/>
                </a:cubicBezTo>
                <a:cubicBezTo>
                  <a:pt x="1452219" y="56466"/>
                  <a:pt x="1455128" y="54792"/>
                  <a:pt x="1457486" y="51444"/>
                </a:cubicBezTo>
                <a:cubicBezTo>
                  <a:pt x="1459844" y="48095"/>
                  <a:pt x="1461023" y="41398"/>
                  <a:pt x="1461023" y="31352"/>
                </a:cubicBezTo>
                <a:close/>
                <a:moveTo>
                  <a:pt x="1468766" y="31352"/>
                </a:moveTo>
                <a:cubicBezTo>
                  <a:pt x="1468766" y="38551"/>
                  <a:pt x="1468027" y="44363"/>
                  <a:pt x="1466548" y="48786"/>
                </a:cubicBezTo>
                <a:cubicBezTo>
                  <a:pt x="1465069" y="53209"/>
                  <a:pt x="1462858" y="56627"/>
                  <a:pt x="1459914" y="59041"/>
                </a:cubicBezTo>
                <a:cubicBezTo>
                  <a:pt x="1456970" y="61455"/>
                  <a:pt x="1453251" y="62661"/>
                  <a:pt x="1448758" y="62661"/>
                </a:cubicBezTo>
                <a:cubicBezTo>
                  <a:pt x="1442842" y="62661"/>
                  <a:pt x="1438196" y="60541"/>
                  <a:pt x="1434820" y="56299"/>
                </a:cubicBezTo>
                <a:cubicBezTo>
                  <a:pt x="1430773" y="51192"/>
                  <a:pt x="1428750" y="42877"/>
                  <a:pt x="1428750" y="31352"/>
                </a:cubicBezTo>
                <a:cubicBezTo>
                  <a:pt x="1428750" y="24096"/>
                  <a:pt x="1429497" y="18257"/>
                  <a:pt x="1430990" y="13834"/>
                </a:cubicBezTo>
                <a:cubicBezTo>
                  <a:pt x="1432483" y="9411"/>
                  <a:pt x="1434701" y="6000"/>
                  <a:pt x="1437645" y="3600"/>
                </a:cubicBezTo>
                <a:cubicBezTo>
                  <a:pt x="1440589" y="1200"/>
                  <a:pt x="1444294" y="0"/>
                  <a:pt x="1448758" y="0"/>
                </a:cubicBezTo>
                <a:cubicBezTo>
                  <a:pt x="1452051" y="0"/>
                  <a:pt x="1454939" y="663"/>
                  <a:pt x="1457423" y="1988"/>
                </a:cubicBezTo>
                <a:cubicBezTo>
                  <a:pt x="1459907" y="3314"/>
                  <a:pt x="1461958" y="5225"/>
                  <a:pt x="1463576" y="7723"/>
                </a:cubicBezTo>
                <a:cubicBezTo>
                  <a:pt x="1465195" y="10220"/>
                  <a:pt x="1466464" y="13262"/>
                  <a:pt x="1467385" y="16848"/>
                </a:cubicBezTo>
                <a:cubicBezTo>
                  <a:pt x="1468306" y="20434"/>
                  <a:pt x="1468766" y="25268"/>
                  <a:pt x="1468766" y="31352"/>
                </a:cubicBezTo>
                <a:close/>
                <a:moveTo>
                  <a:pt x="1508648" y="31352"/>
                </a:moveTo>
                <a:cubicBezTo>
                  <a:pt x="1508648" y="21250"/>
                  <a:pt x="1507469" y="14539"/>
                  <a:pt x="1505111" y="11218"/>
                </a:cubicBezTo>
                <a:cubicBezTo>
                  <a:pt x="1502753" y="7897"/>
                  <a:pt x="1499816" y="6237"/>
                  <a:pt x="1496300" y="6237"/>
                </a:cubicBezTo>
                <a:cubicBezTo>
                  <a:pt x="1492839" y="6237"/>
                  <a:pt x="1490077" y="7702"/>
                  <a:pt x="1488012" y="10632"/>
                </a:cubicBezTo>
                <a:cubicBezTo>
                  <a:pt x="1485417" y="14371"/>
                  <a:pt x="1484119" y="21278"/>
                  <a:pt x="1484119" y="31352"/>
                </a:cubicBezTo>
                <a:cubicBezTo>
                  <a:pt x="1484119" y="41426"/>
                  <a:pt x="1485298" y="48130"/>
                  <a:pt x="1487656" y="51464"/>
                </a:cubicBezTo>
                <a:cubicBezTo>
                  <a:pt x="1490014" y="54799"/>
                  <a:pt x="1492923" y="56466"/>
                  <a:pt x="1496383" y="56466"/>
                </a:cubicBezTo>
                <a:cubicBezTo>
                  <a:pt x="1499844" y="56466"/>
                  <a:pt x="1502753" y="54792"/>
                  <a:pt x="1505111" y="51444"/>
                </a:cubicBezTo>
                <a:cubicBezTo>
                  <a:pt x="1507469" y="48095"/>
                  <a:pt x="1508648" y="41398"/>
                  <a:pt x="1508648" y="31352"/>
                </a:cubicBezTo>
                <a:close/>
                <a:moveTo>
                  <a:pt x="1516391" y="31352"/>
                </a:moveTo>
                <a:cubicBezTo>
                  <a:pt x="1516391" y="38551"/>
                  <a:pt x="1515652" y="44363"/>
                  <a:pt x="1514173" y="48786"/>
                </a:cubicBezTo>
                <a:cubicBezTo>
                  <a:pt x="1512694" y="53209"/>
                  <a:pt x="1510483" y="56627"/>
                  <a:pt x="1507539" y="59041"/>
                </a:cubicBezTo>
                <a:cubicBezTo>
                  <a:pt x="1504595" y="61455"/>
                  <a:pt x="1500876" y="62661"/>
                  <a:pt x="1496383" y="62661"/>
                </a:cubicBezTo>
                <a:cubicBezTo>
                  <a:pt x="1490467" y="62661"/>
                  <a:pt x="1485821" y="60541"/>
                  <a:pt x="1482445" y="56299"/>
                </a:cubicBezTo>
                <a:cubicBezTo>
                  <a:pt x="1478398" y="51192"/>
                  <a:pt x="1476375" y="42877"/>
                  <a:pt x="1476375" y="31352"/>
                </a:cubicBezTo>
                <a:cubicBezTo>
                  <a:pt x="1476375" y="24096"/>
                  <a:pt x="1477122" y="18257"/>
                  <a:pt x="1478615" y="13834"/>
                </a:cubicBezTo>
                <a:cubicBezTo>
                  <a:pt x="1480108" y="9411"/>
                  <a:pt x="1482326" y="6000"/>
                  <a:pt x="1485270" y="3600"/>
                </a:cubicBezTo>
                <a:cubicBezTo>
                  <a:pt x="1488214" y="1200"/>
                  <a:pt x="1491919" y="0"/>
                  <a:pt x="1496383" y="0"/>
                </a:cubicBezTo>
                <a:cubicBezTo>
                  <a:pt x="1499676" y="0"/>
                  <a:pt x="1502564" y="663"/>
                  <a:pt x="1505048" y="1988"/>
                </a:cubicBezTo>
                <a:cubicBezTo>
                  <a:pt x="1507532" y="3314"/>
                  <a:pt x="1509583" y="5225"/>
                  <a:pt x="1511201" y="7723"/>
                </a:cubicBezTo>
                <a:cubicBezTo>
                  <a:pt x="1512820" y="10220"/>
                  <a:pt x="1514089" y="13262"/>
                  <a:pt x="1515010" y="16848"/>
                </a:cubicBezTo>
                <a:cubicBezTo>
                  <a:pt x="1515931" y="20434"/>
                  <a:pt x="1516391" y="25268"/>
                  <a:pt x="1516391" y="31352"/>
                </a:cubicBezTo>
                <a:close/>
                <a:moveTo>
                  <a:pt x="1552380" y="0"/>
                </a:moveTo>
                <a:lnTo>
                  <a:pt x="1552380" y="61615"/>
                </a:lnTo>
                <a:lnTo>
                  <a:pt x="1544846" y="61615"/>
                </a:lnTo>
                <a:lnTo>
                  <a:pt x="1544846" y="13604"/>
                </a:lnTo>
                <a:cubicBezTo>
                  <a:pt x="1543032" y="15334"/>
                  <a:pt x="1540653" y="17064"/>
                  <a:pt x="1537709" y="18794"/>
                </a:cubicBezTo>
                <a:cubicBezTo>
                  <a:pt x="1534765" y="20524"/>
                  <a:pt x="1532121" y="21822"/>
                  <a:pt x="1529777" y="22687"/>
                </a:cubicBezTo>
                <a:lnTo>
                  <a:pt x="1529777" y="15404"/>
                </a:lnTo>
                <a:cubicBezTo>
                  <a:pt x="1533990" y="13423"/>
                  <a:pt x="1537674" y="11023"/>
                  <a:pt x="1540827" y="8204"/>
                </a:cubicBezTo>
                <a:cubicBezTo>
                  <a:pt x="1543980" y="5386"/>
                  <a:pt x="1546213" y="2651"/>
                  <a:pt x="1547524" y="0"/>
                </a:cubicBezTo>
                <a:close/>
                <a:moveTo>
                  <a:pt x="1613423" y="31352"/>
                </a:moveTo>
                <a:cubicBezTo>
                  <a:pt x="1613423" y="21250"/>
                  <a:pt x="1612244" y="14539"/>
                  <a:pt x="1609886" y="11218"/>
                </a:cubicBezTo>
                <a:cubicBezTo>
                  <a:pt x="1607528" y="7897"/>
                  <a:pt x="1604591" y="6237"/>
                  <a:pt x="1601075" y="6237"/>
                </a:cubicBezTo>
                <a:cubicBezTo>
                  <a:pt x="1597614" y="6237"/>
                  <a:pt x="1594852" y="7702"/>
                  <a:pt x="1592787" y="10632"/>
                </a:cubicBezTo>
                <a:cubicBezTo>
                  <a:pt x="1590192" y="14371"/>
                  <a:pt x="1588894" y="21278"/>
                  <a:pt x="1588894" y="31352"/>
                </a:cubicBezTo>
                <a:cubicBezTo>
                  <a:pt x="1588894" y="41426"/>
                  <a:pt x="1590073" y="48130"/>
                  <a:pt x="1592431" y="51464"/>
                </a:cubicBezTo>
                <a:cubicBezTo>
                  <a:pt x="1594789" y="54799"/>
                  <a:pt x="1597698" y="56466"/>
                  <a:pt x="1601158" y="56466"/>
                </a:cubicBezTo>
                <a:cubicBezTo>
                  <a:pt x="1604619" y="56466"/>
                  <a:pt x="1607528" y="54792"/>
                  <a:pt x="1609886" y="51444"/>
                </a:cubicBezTo>
                <a:cubicBezTo>
                  <a:pt x="1612244" y="48095"/>
                  <a:pt x="1613423" y="41398"/>
                  <a:pt x="1613423" y="31352"/>
                </a:cubicBezTo>
                <a:close/>
                <a:moveTo>
                  <a:pt x="1621166" y="31352"/>
                </a:moveTo>
                <a:cubicBezTo>
                  <a:pt x="1621166" y="38551"/>
                  <a:pt x="1620427" y="44363"/>
                  <a:pt x="1618948" y="48786"/>
                </a:cubicBezTo>
                <a:cubicBezTo>
                  <a:pt x="1617469" y="53209"/>
                  <a:pt x="1615258" y="56627"/>
                  <a:pt x="1612314" y="59041"/>
                </a:cubicBezTo>
                <a:cubicBezTo>
                  <a:pt x="1609370" y="61455"/>
                  <a:pt x="1605651" y="62661"/>
                  <a:pt x="1601158" y="62661"/>
                </a:cubicBezTo>
                <a:cubicBezTo>
                  <a:pt x="1595242" y="62661"/>
                  <a:pt x="1590596" y="60541"/>
                  <a:pt x="1587220" y="56299"/>
                </a:cubicBezTo>
                <a:cubicBezTo>
                  <a:pt x="1583173" y="51192"/>
                  <a:pt x="1581150" y="42877"/>
                  <a:pt x="1581150" y="31352"/>
                </a:cubicBezTo>
                <a:cubicBezTo>
                  <a:pt x="1581150" y="24096"/>
                  <a:pt x="1581897" y="18257"/>
                  <a:pt x="1583390" y="13834"/>
                </a:cubicBezTo>
                <a:cubicBezTo>
                  <a:pt x="1584883" y="9411"/>
                  <a:pt x="1587101" y="6000"/>
                  <a:pt x="1590045" y="3600"/>
                </a:cubicBezTo>
                <a:cubicBezTo>
                  <a:pt x="1592989" y="1200"/>
                  <a:pt x="1596694" y="0"/>
                  <a:pt x="1601158" y="0"/>
                </a:cubicBezTo>
                <a:cubicBezTo>
                  <a:pt x="1604451" y="0"/>
                  <a:pt x="1607339" y="663"/>
                  <a:pt x="1609823" y="1988"/>
                </a:cubicBezTo>
                <a:cubicBezTo>
                  <a:pt x="1612307" y="3314"/>
                  <a:pt x="1614358" y="5225"/>
                  <a:pt x="1615976" y="7723"/>
                </a:cubicBezTo>
                <a:cubicBezTo>
                  <a:pt x="1617595" y="10220"/>
                  <a:pt x="1618864" y="13262"/>
                  <a:pt x="1619785" y="16848"/>
                </a:cubicBezTo>
                <a:cubicBezTo>
                  <a:pt x="1620706" y="20434"/>
                  <a:pt x="1621166" y="25268"/>
                  <a:pt x="1621166" y="31352"/>
                </a:cubicBezTo>
                <a:close/>
                <a:moveTo>
                  <a:pt x="1661048" y="31352"/>
                </a:moveTo>
                <a:cubicBezTo>
                  <a:pt x="1661048" y="21250"/>
                  <a:pt x="1659869" y="14539"/>
                  <a:pt x="1657511" y="11218"/>
                </a:cubicBezTo>
                <a:cubicBezTo>
                  <a:pt x="1655153" y="7897"/>
                  <a:pt x="1652216" y="6237"/>
                  <a:pt x="1648700" y="6237"/>
                </a:cubicBezTo>
                <a:cubicBezTo>
                  <a:pt x="1645239" y="6237"/>
                  <a:pt x="1642477" y="7702"/>
                  <a:pt x="1640412" y="10632"/>
                </a:cubicBezTo>
                <a:cubicBezTo>
                  <a:pt x="1637817" y="14371"/>
                  <a:pt x="1636519" y="21278"/>
                  <a:pt x="1636519" y="31352"/>
                </a:cubicBezTo>
                <a:cubicBezTo>
                  <a:pt x="1636519" y="41426"/>
                  <a:pt x="1637698" y="48130"/>
                  <a:pt x="1640056" y="51464"/>
                </a:cubicBezTo>
                <a:cubicBezTo>
                  <a:pt x="1642414" y="54799"/>
                  <a:pt x="1645323" y="56466"/>
                  <a:pt x="1648783" y="56466"/>
                </a:cubicBezTo>
                <a:cubicBezTo>
                  <a:pt x="1652244" y="56466"/>
                  <a:pt x="1655153" y="54792"/>
                  <a:pt x="1657511" y="51444"/>
                </a:cubicBezTo>
                <a:cubicBezTo>
                  <a:pt x="1659869" y="48095"/>
                  <a:pt x="1661048" y="41398"/>
                  <a:pt x="1661048" y="31352"/>
                </a:cubicBezTo>
                <a:close/>
                <a:moveTo>
                  <a:pt x="1668791" y="31352"/>
                </a:moveTo>
                <a:cubicBezTo>
                  <a:pt x="1668791" y="38551"/>
                  <a:pt x="1668052" y="44363"/>
                  <a:pt x="1666573" y="48786"/>
                </a:cubicBezTo>
                <a:cubicBezTo>
                  <a:pt x="1665094" y="53209"/>
                  <a:pt x="1662883" y="56627"/>
                  <a:pt x="1659939" y="59041"/>
                </a:cubicBezTo>
                <a:cubicBezTo>
                  <a:pt x="1656995" y="61455"/>
                  <a:pt x="1653276" y="62661"/>
                  <a:pt x="1648783" y="62661"/>
                </a:cubicBezTo>
                <a:cubicBezTo>
                  <a:pt x="1642867" y="62661"/>
                  <a:pt x="1638221" y="60541"/>
                  <a:pt x="1634845" y="56299"/>
                </a:cubicBezTo>
                <a:cubicBezTo>
                  <a:pt x="1630798" y="51192"/>
                  <a:pt x="1628775" y="42877"/>
                  <a:pt x="1628775" y="31352"/>
                </a:cubicBezTo>
                <a:cubicBezTo>
                  <a:pt x="1628775" y="24096"/>
                  <a:pt x="1629522" y="18257"/>
                  <a:pt x="1631015" y="13834"/>
                </a:cubicBezTo>
                <a:cubicBezTo>
                  <a:pt x="1632508" y="9411"/>
                  <a:pt x="1634726" y="6000"/>
                  <a:pt x="1637670" y="3600"/>
                </a:cubicBezTo>
                <a:cubicBezTo>
                  <a:pt x="1640614" y="1200"/>
                  <a:pt x="1644319" y="0"/>
                  <a:pt x="1648783" y="0"/>
                </a:cubicBezTo>
                <a:cubicBezTo>
                  <a:pt x="1652076" y="0"/>
                  <a:pt x="1654964" y="663"/>
                  <a:pt x="1657448" y="1988"/>
                </a:cubicBezTo>
                <a:cubicBezTo>
                  <a:pt x="1659932" y="3314"/>
                  <a:pt x="1661983" y="5225"/>
                  <a:pt x="1663601" y="7723"/>
                </a:cubicBezTo>
                <a:cubicBezTo>
                  <a:pt x="1665220" y="10220"/>
                  <a:pt x="1666489" y="13262"/>
                  <a:pt x="1667410" y="16848"/>
                </a:cubicBezTo>
                <a:cubicBezTo>
                  <a:pt x="1668331" y="20434"/>
                  <a:pt x="1668791" y="25268"/>
                  <a:pt x="1668791" y="31352"/>
                </a:cubicBezTo>
                <a:close/>
                <a:moveTo>
                  <a:pt x="1704780" y="0"/>
                </a:moveTo>
                <a:lnTo>
                  <a:pt x="1704780" y="61615"/>
                </a:lnTo>
                <a:lnTo>
                  <a:pt x="1697246" y="61615"/>
                </a:lnTo>
                <a:lnTo>
                  <a:pt x="1697246" y="13604"/>
                </a:lnTo>
                <a:cubicBezTo>
                  <a:pt x="1695432" y="15334"/>
                  <a:pt x="1693053" y="17064"/>
                  <a:pt x="1690109" y="18794"/>
                </a:cubicBezTo>
                <a:cubicBezTo>
                  <a:pt x="1687165" y="20524"/>
                  <a:pt x="1684521" y="21822"/>
                  <a:pt x="1682177" y="22687"/>
                </a:cubicBezTo>
                <a:lnTo>
                  <a:pt x="1682177" y="15404"/>
                </a:lnTo>
                <a:cubicBezTo>
                  <a:pt x="1686390" y="13423"/>
                  <a:pt x="1690074" y="11023"/>
                  <a:pt x="1693227" y="8204"/>
                </a:cubicBezTo>
                <a:cubicBezTo>
                  <a:pt x="1696380" y="5386"/>
                  <a:pt x="1698613" y="2651"/>
                  <a:pt x="1699924" y="0"/>
                </a:cubicBezTo>
                <a:close/>
                <a:moveTo>
                  <a:pt x="1752404" y="0"/>
                </a:moveTo>
                <a:lnTo>
                  <a:pt x="1752404" y="61615"/>
                </a:lnTo>
                <a:lnTo>
                  <a:pt x="1744870" y="61615"/>
                </a:lnTo>
                <a:lnTo>
                  <a:pt x="1744870" y="13604"/>
                </a:lnTo>
                <a:cubicBezTo>
                  <a:pt x="1743056" y="15334"/>
                  <a:pt x="1740677" y="17064"/>
                  <a:pt x="1737733" y="18794"/>
                </a:cubicBezTo>
                <a:cubicBezTo>
                  <a:pt x="1734789" y="20524"/>
                  <a:pt x="1732145" y="21822"/>
                  <a:pt x="1729801" y="22687"/>
                </a:cubicBezTo>
                <a:lnTo>
                  <a:pt x="1729801" y="15404"/>
                </a:lnTo>
                <a:cubicBezTo>
                  <a:pt x="1734015" y="13423"/>
                  <a:pt x="1737698" y="11023"/>
                  <a:pt x="1740852" y="8204"/>
                </a:cubicBezTo>
                <a:cubicBezTo>
                  <a:pt x="1744005" y="5386"/>
                  <a:pt x="1746237" y="2651"/>
                  <a:pt x="1747549" y="0"/>
                </a:cubicBezTo>
                <a:close/>
                <a:moveTo>
                  <a:pt x="1803922" y="31352"/>
                </a:moveTo>
                <a:cubicBezTo>
                  <a:pt x="1803922" y="21250"/>
                  <a:pt x="1802743" y="14539"/>
                  <a:pt x="1800385" y="11218"/>
                </a:cubicBezTo>
                <a:cubicBezTo>
                  <a:pt x="1798027" y="7897"/>
                  <a:pt x="1795090" y="6237"/>
                  <a:pt x="1791574" y="6237"/>
                </a:cubicBezTo>
                <a:cubicBezTo>
                  <a:pt x="1788114" y="6237"/>
                  <a:pt x="1785351" y="7702"/>
                  <a:pt x="1783286" y="10632"/>
                </a:cubicBezTo>
                <a:cubicBezTo>
                  <a:pt x="1780691" y="14371"/>
                  <a:pt x="1779394" y="21278"/>
                  <a:pt x="1779394" y="31352"/>
                </a:cubicBezTo>
                <a:cubicBezTo>
                  <a:pt x="1779394" y="41426"/>
                  <a:pt x="1780573" y="48130"/>
                  <a:pt x="1782930" y="51464"/>
                </a:cubicBezTo>
                <a:cubicBezTo>
                  <a:pt x="1785288" y="54799"/>
                  <a:pt x="1788198" y="56466"/>
                  <a:pt x="1791658" y="56466"/>
                </a:cubicBezTo>
                <a:cubicBezTo>
                  <a:pt x="1795118" y="56466"/>
                  <a:pt x="1798027" y="54792"/>
                  <a:pt x="1800385" y="51444"/>
                </a:cubicBezTo>
                <a:cubicBezTo>
                  <a:pt x="1802743" y="48095"/>
                  <a:pt x="1803922" y="41398"/>
                  <a:pt x="1803922" y="31352"/>
                </a:cubicBezTo>
                <a:close/>
                <a:moveTo>
                  <a:pt x="1811666" y="31352"/>
                </a:moveTo>
                <a:cubicBezTo>
                  <a:pt x="1811666" y="38551"/>
                  <a:pt x="1810926" y="44363"/>
                  <a:pt x="1809447" y="48786"/>
                </a:cubicBezTo>
                <a:cubicBezTo>
                  <a:pt x="1807969" y="53209"/>
                  <a:pt x="1805757" y="56627"/>
                  <a:pt x="1802813" y="59041"/>
                </a:cubicBezTo>
                <a:cubicBezTo>
                  <a:pt x="1799869" y="61455"/>
                  <a:pt x="1796151" y="62661"/>
                  <a:pt x="1791658" y="62661"/>
                </a:cubicBezTo>
                <a:cubicBezTo>
                  <a:pt x="1785742" y="62661"/>
                  <a:pt x="1781096" y="60541"/>
                  <a:pt x="1777719" y="56299"/>
                </a:cubicBezTo>
                <a:cubicBezTo>
                  <a:pt x="1773673" y="51192"/>
                  <a:pt x="1771650" y="42877"/>
                  <a:pt x="1771650" y="31352"/>
                </a:cubicBezTo>
                <a:cubicBezTo>
                  <a:pt x="1771650" y="24096"/>
                  <a:pt x="1772396" y="18257"/>
                  <a:pt x="1773889" y="13834"/>
                </a:cubicBezTo>
                <a:cubicBezTo>
                  <a:pt x="1775382" y="9411"/>
                  <a:pt x="1777601" y="6000"/>
                  <a:pt x="1780545" y="3600"/>
                </a:cubicBezTo>
                <a:cubicBezTo>
                  <a:pt x="1783489" y="1200"/>
                  <a:pt x="1787193" y="0"/>
                  <a:pt x="1791658" y="0"/>
                </a:cubicBezTo>
                <a:cubicBezTo>
                  <a:pt x="1794951" y="0"/>
                  <a:pt x="1797839" y="663"/>
                  <a:pt x="1800322" y="1988"/>
                </a:cubicBezTo>
                <a:cubicBezTo>
                  <a:pt x="1802806" y="3314"/>
                  <a:pt x="1804857" y="5225"/>
                  <a:pt x="1806476" y="7723"/>
                </a:cubicBezTo>
                <a:cubicBezTo>
                  <a:pt x="1808094" y="10220"/>
                  <a:pt x="1809364" y="13262"/>
                  <a:pt x="1810285" y="16848"/>
                </a:cubicBezTo>
                <a:cubicBezTo>
                  <a:pt x="1811206" y="20434"/>
                  <a:pt x="1811666" y="25268"/>
                  <a:pt x="1811666" y="31352"/>
                </a:cubicBezTo>
                <a:close/>
                <a:moveTo>
                  <a:pt x="1851547" y="31352"/>
                </a:moveTo>
                <a:cubicBezTo>
                  <a:pt x="1851547" y="21250"/>
                  <a:pt x="1850368" y="14539"/>
                  <a:pt x="1848010" y="11218"/>
                </a:cubicBezTo>
                <a:cubicBezTo>
                  <a:pt x="1845652" y="7897"/>
                  <a:pt x="1842715" y="6237"/>
                  <a:pt x="1839199" y="6237"/>
                </a:cubicBezTo>
                <a:cubicBezTo>
                  <a:pt x="1835739" y="6237"/>
                  <a:pt x="1832976" y="7702"/>
                  <a:pt x="1830911" y="10632"/>
                </a:cubicBezTo>
                <a:cubicBezTo>
                  <a:pt x="1828316" y="14371"/>
                  <a:pt x="1827019" y="21278"/>
                  <a:pt x="1827019" y="31352"/>
                </a:cubicBezTo>
                <a:cubicBezTo>
                  <a:pt x="1827019" y="41426"/>
                  <a:pt x="1828198" y="48130"/>
                  <a:pt x="1830555" y="51464"/>
                </a:cubicBezTo>
                <a:cubicBezTo>
                  <a:pt x="1832913" y="54799"/>
                  <a:pt x="1835823" y="56466"/>
                  <a:pt x="1839283" y="56466"/>
                </a:cubicBezTo>
                <a:cubicBezTo>
                  <a:pt x="1842743" y="56466"/>
                  <a:pt x="1845652" y="54792"/>
                  <a:pt x="1848010" y="51444"/>
                </a:cubicBezTo>
                <a:cubicBezTo>
                  <a:pt x="1850368" y="48095"/>
                  <a:pt x="1851547" y="41398"/>
                  <a:pt x="1851547" y="31352"/>
                </a:cubicBezTo>
                <a:close/>
                <a:moveTo>
                  <a:pt x="1859291" y="31352"/>
                </a:moveTo>
                <a:cubicBezTo>
                  <a:pt x="1859291" y="38551"/>
                  <a:pt x="1858551" y="44363"/>
                  <a:pt x="1857072" y="48786"/>
                </a:cubicBezTo>
                <a:cubicBezTo>
                  <a:pt x="1855594" y="53209"/>
                  <a:pt x="1853382" y="56627"/>
                  <a:pt x="1850438" y="59041"/>
                </a:cubicBezTo>
                <a:cubicBezTo>
                  <a:pt x="1847494" y="61455"/>
                  <a:pt x="1843776" y="62661"/>
                  <a:pt x="1839283" y="62661"/>
                </a:cubicBezTo>
                <a:cubicBezTo>
                  <a:pt x="1833367" y="62661"/>
                  <a:pt x="1828721" y="60541"/>
                  <a:pt x="1825344" y="56299"/>
                </a:cubicBezTo>
                <a:cubicBezTo>
                  <a:pt x="1821298" y="51192"/>
                  <a:pt x="1819275" y="42877"/>
                  <a:pt x="1819275" y="31352"/>
                </a:cubicBezTo>
                <a:cubicBezTo>
                  <a:pt x="1819275" y="24096"/>
                  <a:pt x="1820021" y="18257"/>
                  <a:pt x="1821514" y="13834"/>
                </a:cubicBezTo>
                <a:cubicBezTo>
                  <a:pt x="1823007" y="9411"/>
                  <a:pt x="1825226" y="6000"/>
                  <a:pt x="1828170" y="3600"/>
                </a:cubicBezTo>
                <a:cubicBezTo>
                  <a:pt x="1831114" y="1200"/>
                  <a:pt x="1834818" y="0"/>
                  <a:pt x="1839283" y="0"/>
                </a:cubicBezTo>
                <a:cubicBezTo>
                  <a:pt x="1842576" y="0"/>
                  <a:pt x="1845464" y="663"/>
                  <a:pt x="1847947" y="1988"/>
                </a:cubicBezTo>
                <a:cubicBezTo>
                  <a:pt x="1850431" y="3314"/>
                  <a:pt x="1852482" y="5225"/>
                  <a:pt x="1854101" y="7723"/>
                </a:cubicBezTo>
                <a:cubicBezTo>
                  <a:pt x="1855719" y="10220"/>
                  <a:pt x="1856989" y="13262"/>
                  <a:pt x="1857910" y="16848"/>
                </a:cubicBezTo>
                <a:cubicBezTo>
                  <a:pt x="1858831" y="20434"/>
                  <a:pt x="1859291" y="25268"/>
                  <a:pt x="1859291" y="31352"/>
                </a:cubicBezTo>
                <a:close/>
                <a:moveTo>
                  <a:pt x="1904804" y="0"/>
                </a:moveTo>
                <a:lnTo>
                  <a:pt x="1904804" y="61615"/>
                </a:lnTo>
                <a:lnTo>
                  <a:pt x="1897270" y="61615"/>
                </a:lnTo>
                <a:lnTo>
                  <a:pt x="1897270" y="13604"/>
                </a:lnTo>
                <a:cubicBezTo>
                  <a:pt x="1895456" y="15334"/>
                  <a:pt x="1893077" y="17064"/>
                  <a:pt x="1890133" y="18794"/>
                </a:cubicBezTo>
                <a:cubicBezTo>
                  <a:pt x="1887189" y="20524"/>
                  <a:pt x="1884545" y="21822"/>
                  <a:pt x="1882201" y="22687"/>
                </a:cubicBezTo>
                <a:lnTo>
                  <a:pt x="1882201" y="15404"/>
                </a:lnTo>
                <a:cubicBezTo>
                  <a:pt x="1886415" y="13423"/>
                  <a:pt x="1890098" y="11023"/>
                  <a:pt x="1893252" y="8204"/>
                </a:cubicBezTo>
                <a:cubicBezTo>
                  <a:pt x="1896405" y="5386"/>
                  <a:pt x="1898637" y="2651"/>
                  <a:pt x="1899949" y="0"/>
                </a:cubicBezTo>
                <a:close/>
                <a:moveTo>
                  <a:pt x="1956322" y="31352"/>
                </a:moveTo>
                <a:cubicBezTo>
                  <a:pt x="1956322" y="21250"/>
                  <a:pt x="1955143" y="14539"/>
                  <a:pt x="1952785" y="11218"/>
                </a:cubicBezTo>
                <a:cubicBezTo>
                  <a:pt x="1950427" y="7897"/>
                  <a:pt x="1947490" y="6237"/>
                  <a:pt x="1943974" y="6237"/>
                </a:cubicBezTo>
                <a:cubicBezTo>
                  <a:pt x="1940514" y="6237"/>
                  <a:pt x="1937751" y="7702"/>
                  <a:pt x="1935686" y="10632"/>
                </a:cubicBezTo>
                <a:cubicBezTo>
                  <a:pt x="1933091" y="14371"/>
                  <a:pt x="1931794" y="21278"/>
                  <a:pt x="1931794" y="31352"/>
                </a:cubicBezTo>
                <a:cubicBezTo>
                  <a:pt x="1931794" y="41426"/>
                  <a:pt x="1932973" y="48130"/>
                  <a:pt x="1935330" y="51464"/>
                </a:cubicBezTo>
                <a:cubicBezTo>
                  <a:pt x="1937688" y="54799"/>
                  <a:pt x="1940598" y="56466"/>
                  <a:pt x="1944058" y="56466"/>
                </a:cubicBezTo>
                <a:cubicBezTo>
                  <a:pt x="1947518" y="56466"/>
                  <a:pt x="1950427" y="54792"/>
                  <a:pt x="1952785" y="51444"/>
                </a:cubicBezTo>
                <a:cubicBezTo>
                  <a:pt x="1955143" y="48095"/>
                  <a:pt x="1956322" y="41398"/>
                  <a:pt x="1956322" y="31352"/>
                </a:cubicBezTo>
                <a:close/>
                <a:moveTo>
                  <a:pt x="1964066" y="31352"/>
                </a:moveTo>
                <a:cubicBezTo>
                  <a:pt x="1964066" y="38551"/>
                  <a:pt x="1963326" y="44363"/>
                  <a:pt x="1961847" y="48786"/>
                </a:cubicBezTo>
                <a:cubicBezTo>
                  <a:pt x="1960369" y="53209"/>
                  <a:pt x="1958157" y="56627"/>
                  <a:pt x="1955213" y="59041"/>
                </a:cubicBezTo>
                <a:cubicBezTo>
                  <a:pt x="1952269" y="61455"/>
                  <a:pt x="1948551" y="62661"/>
                  <a:pt x="1944058" y="62661"/>
                </a:cubicBezTo>
                <a:cubicBezTo>
                  <a:pt x="1938142" y="62661"/>
                  <a:pt x="1933496" y="60541"/>
                  <a:pt x="1930119" y="56299"/>
                </a:cubicBezTo>
                <a:cubicBezTo>
                  <a:pt x="1926073" y="51192"/>
                  <a:pt x="1924050" y="42877"/>
                  <a:pt x="1924050" y="31352"/>
                </a:cubicBezTo>
                <a:cubicBezTo>
                  <a:pt x="1924050" y="24096"/>
                  <a:pt x="1924796" y="18257"/>
                  <a:pt x="1926289" y="13834"/>
                </a:cubicBezTo>
                <a:cubicBezTo>
                  <a:pt x="1927782" y="9411"/>
                  <a:pt x="1930001" y="6000"/>
                  <a:pt x="1932945" y="3600"/>
                </a:cubicBezTo>
                <a:cubicBezTo>
                  <a:pt x="1935889" y="1200"/>
                  <a:pt x="1939593" y="0"/>
                  <a:pt x="1944058" y="0"/>
                </a:cubicBezTo>
                <a:cubicBezTo>
                  <a:pt x="1947351" y="0"/>
                  <a:pt x="1950239" y="663"/>
                  <a:pt x="1952722" y="1988"/>
                </a:cubicBezTo>
                <a:cubicBezTo>
                  <a:pt x="1955206" y="3314"/>
                  <a:pt x="1957257" y="5225"/>
                  <a:pt x="1958876" y="7723"/>
                </a:cubicBezTo>
                <a:cubicBezTo>
                  <a:pt x="1960494" y="10220"/>
                  <a:pt x="1961764" y="13262"/>
                  <a:pt x="1962685" y="16848"/>
                </a:cubicBezTo>
                <a:cubicBezTo>
                  <a:pt x="1963606" y="20434"/>
                  <a:pt x="1964066" y="25268"/>
                  <a:pt x="1964066" y="31352"/>
                </a:cubicBezTo>
                <a:close/>
                <a:moveTo>
                  <a:pt x="2000054" y="0"/>
                </a:moveTo>
                <a:lnTo>
                  <a:pt x="2000054" y="61615"/>
                </a:lnTo>
                <a:lnTo>
                  <a:pt x="1992520" y="61615"/>
                </a:lnTo>
                <a:lnTo>
                  <a:pt x="1992520" y="13604"/>
                </a:lnTo>
                <a:cubicBezTo>
                  <a:pt x="1990706" y="15334"/>
                  <a:pt x="1988327" y="17064"/>
                  <a:pt x="1985383" y="18794"/>
                </a:cubicBezTo>
                <a:cubicBezTo>
                  <a:pt x="1982439" y="20524"/>
                  <a:pt x="1979795" y="21822"/>
                  <a:pt x="1977451" y="22687"/>
                </a:cubicBezTo>
                <a:lnTo>
                  <a:pt x="1977451" y="15404"/>
                </a:lnTo>
                <a:cubicBezTo>
                  <a:pt x="1981665" y="13423"/>
                  <a:pt x="1985348" y="11023"/>
                  <a:pt x="1988502" y="8204"/>
                </a:cubicBezTo>
                <a:cubicBezTo>
                  <a:pt x="1991655" y="5386"/>
                  <a:pt x="1993887" y="2651"/>
                  <a:pt x="1995199" y="0"/>
                </a:cubicBezTo>
                <a:close/>
                <a:moveTo>
                  <a:pt x="2047680" y="0"/>
                </a:moveTo>
                <a:lnTo>
                  <a:pt x="2047680" y="61615"/>
                </a:lnTo>
                <a:lnTo>
                  <a:pt x="2040145" y="61615"/>
                </a:lnTo>
                <a:lnTo>
                  <a:pt x="2040145" y="13604"/>
                </a:lnTo>
                <a:cubicBezTo>
                  <a:pt x="2038331" y="15334"/>
                  <a:pt x="2035952" y="17064"/>
                  <a:pt x="2033008" y="18794"/>
                </a:cubicBezTo>
                <a:cubicBezTo>
                  <a:pt x="2030064" y="20524"/>
                  <a:pt x="2027420" y="21822"/>
                  <a:pt x="2025076" y="22687"/>
                </a:cubicBezTo>
                <a:lnTo>
                  <a:pt x="2025076" y="15404"/>
                </a:lnTo>
                <a:cubicBezTo>
                  <a:pt x="2029290" y="13423"/>
                  <a:pt x="2032973" y="11023"/>
                  <a:pt x="2036127" y="8204"/>
                </a:cubicBezTo>
                <a:cubicBezTo>
                  <a:pt x="2039280" y="5386"/>
                  <a:pt x="2041512" y="2651"/>
                  <a:pt x="2042824" y="0"/>
                </a:cubicBezTo>
                <a:close/>
                <a:moveTo>
                  <a:pt x="2099197" y="31352"/>
                </a:moveTo>
                <a:cubicBezTo>
                  <a:pt x="2099197" y="21250"/>
                  <a:pt x="2098018" y="14539"/>
                  <a:pt x="2095660" y="11218"/>
                </a:cubicBezTo>
                <a:cubicBezTo>
                  <a:pt x="2093302" y="7897"/>
                  <a:pt x="2090365" y="6237"/>
                  <a:pt x="2086849" y="6237"/>
                </a:cubicBezTo>
                <a:cubicBezTo>
                  <a:pt x="2083389" y="6237"/>
                  <a:pt x="2080626" y="7702"/>
                  <a:pt x="2078561" y="10632"/>
                </a:cubicBezTo>
                <a:cubicBezTo>
                  <a:pt x="2075966" y="14371"/>
                  <a:pt x="2074669" y="21278"/>
                  <a:pt x="2074669" y="31352"/>
                </a:cubicBezTo>
                <a:cubicBezTo>
                  <a:pt x="2074669" y="41426"/>
                  <a:pt x="2075848" y="48130"/>
                  <a:pt x="2078206" y="51464"/>
                </a:cubicBezTo>
                <a:cubicBezTo>
                  <a:pt x="2080564" y="54799"/>
                  <a:pt x="2083473" y="56466"/>
                  <a:pt x="2086933" y="56466"/>
                </a:cubicBezTo>
                <a:cubicBezTo>
                  <a:pt x="2090393" y="56466"/>
                  <a:pt x="2093302" y="54792"/>
                  <a:pt x="2095660" y="51444"/>
                </a:cubicBezTo>
                <a:cubicBezTo>
                  <a:pt x="2098018" y="48095"/>
                  <a:pt x="2099197" y="41398"/>
                  <a:pt x="2099197" y="31352"/>
                </a:cubicBezTo>
                <a:close/>
                <a:moveTo>
                  <a:pt x="2106941" y="31352"/>
                </a:moveTo>
                <a:cubicBezTo>
                  <a:pt x="2106941" y="38551"/>
                  <a:pt x="2106202" y="44363"/>
                  <a:pt x="2104723" y="48786"/>
                </a:cubicBezTo>
                <a:cubicBezTo>
                  <a:pt x="2103244" y="53209"/>
                  <a:pt x="2101032" y="56627"/>
                  <a:pt x="2098088" y="59041"/>
                </a:cubicBezTo>
                <a:cubicBezTo>
                  <a:pt x="2095144" y="61455"/>
                  <a:pt x="2091426" y="62661"/>
                  <a:pt x="2086933" y="62661"/>
                </a:cubicBezTo>
                <a:cubicBezTo>
                  <a:pt x="2081017" y="62661"/>
                  <a:pt x="2076371" y="60541"/>
                  <a:pt x="2072994" y="56299"/>
                </a:cubicBezTo>
                <a:cubicBezTo>
                  <a:pt x="2068948" y="51192"/>
                  <a:pt x="2066925" y="42877"/>
                  <a:pt x="2066925" y="31352"/>
                </a:cubicBezTo>
                <a:cubicBezTo>
                  <a:pt x="2066925" y="24096"/>
                  <a:pt x="2067671" y="18257"/>
                  <a:pt x="2069164" y="13834"/>
                </a:cubicBezTo>
                <a:cubicBezTo>
                  <a:pt x="2070657" y="9411"/>
                  <a:pt x="2072876" y="6000"/>
                  <a:pt x="2075820" y="3600"/>
                </a:cubicBezTo>
                <a:cubicBezTo>
                  <a:pt x="2078764" y="1200"/>
                  <a:pt x="2082468" y="0"/>
                  <a:pt x="2086933" y="0"/>
                </a:cubicBezTo>
                <a:cubicBezTo>
                  <a:pt x="2090226" y="0"/>
                  <a:pt x="2093114" y="663"/>
                  <a:pt x="2095598" y="1988"/>
                </a:cubicBezTo>
                <a:cubicBezTo>
                  <a:pt x="2098081" y="3314"/>
                  <a:pt x="2100132" y="5225"/>
                  <a:pt x="2101751" y="7723"/>
                </a:cubicBezTo>
                <a:cubicBezTo>
                  <a:pt x="2103369" y="10220"/>
                  <a:pt x="2104639" y="13262"/>
                  <a:pt x="2105560" y="16848"/>
                </a:cubicBezTo>
                <a:cubicBezTo>
                  <a:pt x="2106481" y="20434"/>
                  <a:pt x="2106941" y="25268"/>
                  <a:pt x="2106941" y="31352"/>
                </a:cubicBezTo>
                <a:close/>
                <a:moveTo>
                  <a:pt x="2146822" y="31352"/>
                </a:moveTo>
                <a:cubicBezTo>
                  <a:pt x="2146822" y="21250"/>
                  <a:pt x="2145643" y="14539"/>
                  <a:pt x="2143285" y="11218"/>
                </a:cubicBezTo>
                <a:cubicBezTo>
                  <a:pt x="2140927" y="7897"/>
                  <a:pt x="2137990" y="6237"/>
                  <a:pt x="2134474" y="6237"/>
                </a:cubicBezTo>
                <a:cubicBezTo>
                  <a:pt x="2131014" y="6237"/>
                  <a:pt x="2128251" y="7702"/>
                  <a:pt x="2126186" y="10632"/>
                </a:cubicBezTo>
                <a:cubicBezTo>
                  <a:pt x="2123591" y="14371"/>
                  <a:pt x="2122294" y="21278"/>
                  <a:pt x="2122294" y="31352"/>
                </a:cubicBezTo>
                <a:cubicBezTo>
                  <a:pt x="2122294" y="41426"/>
                  <a:pt x="2123473" y="48130"/>
                  <a:pt x="2125831" y="51464"/>
                </a:cubicBezTo>
                <a:cubicBezTo>
                  <a:pt x="2128189" y="54799"/>
                  <a:pt x="2131098" y="56466"/>
                  <a:pt x="2134558" y="56466"/>
                </a:cubicBezTo>
                <a:cubicBezTo>
                  <a:pt x="2138018" y="56466"/>
                  <a:pt x="2140927" y="54792"/>
                  <a:pt x="2143285" y="51444"/>
                </a:cubicBezTo>
                <a:cubicBezTo>
                  <a:pt x="2145643" y="48095"/>
                  <a:pt x="2146822" y="41398"/>
                  <a:pt x="2146822" y="31352"/>
                </a:cubicBezTo>
                <a:close/>
                <a:moveTo>
                  <a:pt x="2154566" y="31352"/>
                </a:moveTo>
                <a:cubicBezTo>
                  <a:pt x="2154566" y="38551"/>
                  <a:pt x="2153827" y="44363"/>
                  <a:pt x="2152348" y="48786"/>
                </a:cubicBezTo>
                <a:cubicBezTo>
                  <a:pt x="2150869" y="53209"/>
                  <a:pt x="2148657" y="56627"/>
                  <a:pt x="2145713" y="59041"/>
                </a:cubicBezTo>
                <a:cubicBezTo>
                  <a:pt x="2142769" y="61455"/>
                  <a:pt x="2139051" y="62661"/>
                  <a:pt x="2134558" y="62661"/>
                </a:cubicBezTo>
                <a:cubicBezTo>
                  <a:pt x="2128642" y="62661"/>
                  <a:pt x="2123996" y="60541"/>
                  <a:pt x="2120619" y="56299"/>
                </a:cubicBezTo>
                <a:cubicBezTo>
                  <a:pt x="2116573" y="51192"/>
                  <a:pt x="2114550" y="42877"/>
                  <a:pt x="2114550" y="31352"/>
                </a:cubicBezTo>
                <a:cubicBezTo>
                  <a:pt x="2114550" y="24096"/>
                  <a:pt x="2115296" y="18257"/>
                  <a:pt x="2116789" y="13834"/>
                </a:cubicBezTo>
                <a:cubicBezTo>
                  <a:pt x="2118282" y="9411"/>
                  <a:pt x="2120501" y="6000"/>
                  <a:pt x="2123445" y="3600"/>
                </a:cubicBezTo>
                <a:cubicBezTo>
                  <a:pt x="2126389" y="1200"/>
                  <a:pt x="2130093" y="0"/>
                  <a:pt x="2134558" y="0"/>
                </a:cubicBezTo>
                <a:cubicBezTo>
                  <a:pt x="2137851" y="0"/>
                  <a:pt x="2140739" y="663"/>
                  <a:pt x="2143223" y="1988"/>
                </a:cubicBezTo>
                <a:cubicBezTo>
                  <a:pt x="2145706" y="3314"/>
                  <a:pt x="2147757" y="5225"/>
                  <a:pt x="2149376" y="7723"/>
                </a:cubicBezTo>
                <a:cubicBezTo>
                  <a:pt x="2150994" y="10220"/>
                  <a:pt x="2152264" y="13262"/>
                  <a:pt x="2153185" y="16848"/>
                </a:cubicBezTo>
                <a:cubicBezTo>
                  <a:pt x="2154106" y="20434"/>
                  <a:pt x="2154566" y="25268"/>
                  <a:pt x="2154566" y="31352"/>
                </a:cubicBezTo>
                <a:close/>
                <a:moveTo>
                  <a:pt x="2200080" y="0"/>
                </a:moveTo>
                <a:lnTo>
                  <a:pt x="2200080" y="61615"/>
                </a:lnTo>
                <a:lnTo>
                  <a:pt x="2192545" y="61615"/>
                </a:lnTo>
                <a:lnTo>
                  <a:pt x="2192545" y="13604"/>
                </a:lnTo>
                <a:cubicBezTo>
                  <a:pt x="2190731" y="15334"/>
                  <a:pt x="2188352" y="17064"/>
                  <a:pt x="2185408" y="18794"/>
                </a:cubicBezTo>
                <a:cubicBezTo>
                  <a:pt x="2182464" y="20524"/>
                  <a:pt x="2179820" y="21822"/>
                  <a:pt x="2177476" y="22687"/>
                </a:cubicBezTo>
                <a:lnTo>
                  <a:pt x="2177476" y="15404"/>
                </a:lnTo>
                <a:cubicBezTo>
                  <a:pt x="2181690" y="13423"/>
                  <a:pt x="2185373" y="11023"/>
                  <a:pt x="2188527" y="8204"/>
                </a:cubicBezTo>
                <a:cubicBezTo>
                  <a:pt x="2191680" y="5386"/>
                  <a:pt x="2193912" y="2651"/>
                  <a:pt x="2195224" y="0"/>
                </a:cubicBezTo>
                <a:close/>
              </a:path>
            </a:pathLst>
          </a:custGeom>
          <a:gradFill>
            <a:gsLst>
              <a:gs pos="100000">
                <a:srgbClr val="3247E9">
                  <a:alpha val="19000"/>
                </a:srgbClr>
              </a:gs>
              <a:gs pos="0">
                <a:srgbClr val="EEEEEE">
                  <a:alpha val="14000"/>
                </a:srgbClr>
              </a:gs>
              <a:gs pos="0">
                <a:schemeClr val="bg1"/>
              </a:gs>
            </a:gsLst>
            <a:lin ang="0" scaled="1"/>
          </a:gradFill>
          <a:ln>
            <a:noFill/>
          </a:ln>
          <a:effectLst/>
        </p:spPr>
        <p:txBody>
          <a:bodyPr rot="0" spcFirstLastPara="0" vertOverflow="overflow" horzOverflow="overflow" vert="horz" wrap="square" lIns="91416" tIns="45708" rIns="91416" bIns="45708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14126">
              <a:defRPr/>
            </a:pPr>
            <a:endParaRPr lang="ru-RU" sz="700" dirty="0">
              <a:solidFill>
                <a:srgbClr val="EEEEE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02" b="3870"/>
          <a:stretch/>
        </p:blipFill>
        <p:spPr>
          <a:xfrm>
            <a:off x="841003" y="1161542"/>
            <a:ext cx="5029199" cy="2088232"/>
          </a:xfrm>
          <a:prstGeom prst="rect">
            <a:avLst/>
          </a:prstGeom>
        </p:spPr>
      </p:pic>
      <p:pic>
        <p:nvPicPr>
          <p:cNvPr id="2050" name="Picture 2" descr="D:\Users\nureeva.gr\AppData\Local\Microsoft\Windows\Temporary Internet Files\Content.Outlook\WO0C2LU1\01 (5)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72" b="11035"/>
          <a:stretch/>
        </p:blipFill>
        <p:spPr bwMode="auto">
          <a:xfrm>
            <a:off x="841003" y="3429794"/>
            <a:ext cx="5029199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Номер слайда 4"/>
          <p:cNvSpPr txBox="1">
            <a:spLocks/>
          </p:cNvSpPr>
          <p:nvPr/>
        </p:nvSpPr>
        <p:spPr>
          <a:xfrm>
            <a:off x="11066139" y="6449744"/>
            <a:ext cx="960357" cy="365210"/>
          </a:xfrm>
          <a:prstGeom prst="rect">
            <a:avLst/>
          </a:prstGeom>
        </p:spPr>
        <p:txBody>
          <a:bodyPr vert="horz" lIns="108863" tIns="54431" rIns="108863" bIns="54431" rtlCol="0" anchor="ctr"/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400" b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4388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FF0000"/>
                </a:solidFill>
                <a:latin typeface="Verdana" pitchFamily="34" charset="0"/>
                <a:ea typeface="+mn-ea"/>
                <a:cs typeface="Arial" charset="0"/>
              </a:defRPr>
            </a:lvl2pPr>
            <a:lvl3pPr marL="1088776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FF0000"/>
                </a:solidFill>
                <a:latin typeface="Verdana" pitchFamily="34" charset="0"/>
                <a:ea typeface="+mn-ea"/>
                <a:cs typeface="Arial" charset="0"/>
              </a:defRPr>
            </a:lvl3pPr>
            <a:lvl4pPr marL="1633164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FF0000"/>
                </a:solidFill>
                <a:latin typeface="Verdana" pitchFamily="34" charset="0"/>
                <a:ea typeface="+mn-ea"/>
                <a:cs typeface="Arial" charset="0"/>
              </a:defRPr>
            </a:lvl4pPr>
            <a:lvl5pPr marL="2177552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FF0000"/>
                </a:solidFill>
                <a:latin typeface="Verdana" pitchFamily="34" charset="0"/>
                <a:ea typeface="+mn-ea"/>
                <a:cs typeface="Arial" charset="0"/>
              </a:defRPr>
            </a:lvl5pPr>
            <a:lvl6pPr marL="2721940" algn="l" defTabSz="1088776" rtl="0" eaLnBrk="1" latinLnBrk="0" hangingPunct="1">
              <a:defRPr sz="2400" kern="1200">
                <a:solidFill>
                  <a:srgbClr val="FF0000"/>
                </a:solidFill>
                <a:latin typeface="Verdana" pitchFamily="34" charset="0"/>
                <a:ea typeface="+mn-ea"/>
                <a:cs typeface="Arial" charset="0"/>
              </a:defRPr>
            </a:lvl6pPr>
            <a:lvl7pPr marL="3266328" algn="l" defTabSz="1088776" rtl="0" eaLnBrk="1" latinLnBrk="0" hangingPunct="1">
              <a:defRPr sz="2400" kern="1200">
                <a:solidFill>
                  <a:srgbClr val="FF0000"/>
                </a:solidFill>
                <a:latin typeface="Verdana" pitchFamily="34" charset="0"/>
                <a:ea typeface="+mn-ea"/>
                <a:cs typeface="Arial" charset="0"/>
              </a:defRPr>
            </a:lvl7pPr>
            <a:lvl8pPr marL="3810716" algn="l" defTabSz="1088776" rtl="0" eaLnBrk="1" latinLnBrk="0" hangingPunct="1">
              <a:defRPr sz="2400" kern="1200">
                <a:solidFill>
                  <a:srgbClr val="FF0000"/>
                </a:solidFill>
                <a:latin typeface="Verdana" pitchFamily="34" charset="0"/>
                <a:ea typeface="+mn-ea"/>
                <a:cs typeface="Arial" charset="0"/>
              </a:defRPr>
            </a:lvl8pPr>
            <a:lvl9pPr marL="4355104" algn="l" defTabSz="1088776" rtl="0" eaLnBrk="1" latinLnBrk="0" hangingPunct="1">
              <a:defRPr sz="2400" kern="1200">
                <a:solidFill>
                  <a:srgbClr val="FF0000"/>
                </a:solidFill>
                <a:latin typeface="Verdana" pitchFamily="34" charset="0"/>
                <a:ea typeface="+mn-ea"/>
                <a:cs typeface="Arial" charset="0"/>
              </a:defRPr>
            </a:lvl9pPr>
          </a:lstStyle>
          <a:p>
            <a:r>
              <a:rPr lang="ru-RU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endParaRPr lang="ru-RU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215958" y="1047313"/>
            <a:ext cx="446449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92D05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</a:t>
            </a:r>
            <a:r>
              <a:rPr lang="ru-RU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объектов </a:t>
            </a:r>
            <a:r>
              <a:rPr lang="ru-RU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образования</a:t>
            </a:r>
            <a:r>
              <a:rPr lang="en-US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(школы) на </a:t>
            </a:r>
            <a:r>
              <a:rPr lang="ru-RU" sz="2800" b="1" dirty="0">
                <a:solidFill>
                  <a:srgbClr val="92D05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5445</a:t>
            </a:r>
            <a:r>
              <a:rPr lang="ru-RU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уч. мест  </a:t>
            </a:r>
            <a:endParaRPr lang="ru-RU" sz="2000" b="1" dirty="0">
              <a:solidFill>
                <a:schemeClr val="accent1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295941" y="2234303"/>
            <a:ext cx="40276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solidFill>
                  <a:srgbClr val="92D05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ru-RU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объекта ДОУ на </a:t>
            </a:r>
            <a:r>
              <a:rPr lang="ru-RU" sz="2800" b="1" dirty="0">
                <a:solidFill>
                  <a:srgbClr val="92D05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240</a:t>
            </a:r>
            <a:r>
              <a:rPr lang="ru-RU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мест </a:t>
            </a:r>
            <a:endParaRPr lang="ru-RU" sz="2000" b="1" dirty="0">
              <a:solidFill>
                <a:schemeClr val="accent1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Штриховая стрелка вправо 9"/>
          <p:cNvSpPr/>
          <p:nvPr/>
        </p:nvSpPr>
        <p:spPr>
          <a:xfrm>
            <a:off x="6601643" y="1427842"/>
            <a:ext cx="412284" cy="360000"/>
          </a:xfrm>
          <a:prstGeom prst="striped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44" tIns="60972" rIns="121944" bIns="60972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sz="200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Штриховая стрелка вправо 12"/>
          <p:cNvSpPr/>
          <p:nvPr/>
        </p:nvSpPr>
        <p:spPr>
          <a:xfrm>
            <a:off x="6601643" y="2354049"/>
            <a:ext cx="412284" cy="360000"/>
          </a:xfrm>
          <a:prstGeom prst="striped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44" tIns="60972" rIns="121944" bIns="60972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sz="200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85019" y="5828987"/>
            <a:ext cx="50405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104"/>
            <a:r>
              <a:rPr lang="ru-RU" sz="1400" b="1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СРЕДНЯЯ ОБЩЕОБРАЗОВАТЕЛЬНАЯ ШКОЛА </a:t>
            </a:r>
            <a:endParaRPr lang="ru-RU" sz="1400" b="1" dirty="0" smtClean="0">
              <a:solidFill>
                <a:schemeClr val="bg1">
                  <a:lumMod val="8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 defTabSz="914104"/>
            <a:r>
              <a:rPr lang="ru-RU" sz="1400" b="1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Г</a:t>
            </a:r>
            <a:r>
              <a:rPr lang="ru-RU" sz="1400" b="1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1400" b="1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УЧАЛЫ, 1225 МЕСТ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077513" y="3213770"/>
            <a:ext cx="44644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92D05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объекта культуры </a:t>
            </a:r>
            <a:endParaRPr lang="ru-RU" sz="2000" b="1" dirty="0">
              <a:solidFill>
                <a:schemeClr val="accent1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807785" y="4077866"/>
            <a:ext cx="5280843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92D05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объект спорта - ФОК детско-юношеской спортивной школы по гимнастике </a:t>
            </a:r>
            <a:endParaRPr lang="ru-RU" sz="2000" b="1" dirty="0">
              <a:solidFill>
                <a:schemeClr val="accent1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Штриховая стрелка вправо 15"/>
          <p:cNvSpPr/>
          <p:nvPr/>
        </p:nvSpPr>
        <p:spPr>
          <a:xfrm>
            <a:off x="6590054" y="3370035"/>
            <a:ext cx="412284" cy="360000"/>
          </a:xfrm>
          <a:prstGeom prst="striped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44" tIns="60972" rIns="121944" bIns="60972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sz="200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Штриховая стрелка вправо 16"/>
          <p:cNvSpPr/>
          <p:nvPr/>
        </p:nvSpPr>
        <p:spPr>
          <a:xfrm>
            <a:off x="6590054" y="4565066"/>
            <a:ext cx="412284" cy="360000"/>
          </a:xfrm>
          <a:prstGeom prst="striped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44" tIns="60972" rIns="121944" bIns="60972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sz="200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295941" y="5494216"/>
            <a:ext cx="45262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жилой корпус для граждан пожилого возраста </a:t>
            </a:r>
            <a:endParaRPr lang="ru-RU" sz="2000" b="1" dirty="0">
              <a:solidFill>
                <a:schemeClr val="accent1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Штриховая стрелка вправо 18"/>
          <p:cNvSpPr/>
          <p:nvPr/>
        </p:nvSpPr>
        <p:spPr>
          <a:xfrm>
            <a:off x="6589302" y="5734050"/>
            <a:ext cx="412284" cy="360000"/>
          </a:xfrm>
          <a:prstGeom prst="striped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44" tIns="60972" rIns="121944" bIns="60972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sz="200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0861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80965" y="4760995"/>
            <a:ext cx="5400000" cy="1620000"/>
          </a:xfrm>
          <a:prstGeom prst="round2DiagRect">
            <a:avLst/>
          </a:prstGeom>
          <a:solidFill>
            <a:srgbClr val="C6D9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6398" y="5085978"/>
            <a:ext cx="478913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обеспечить реализацию инфраструктурных проектов с использованием механизмов «инфраструктурного меню»</a:t>
            </a:r>
          </a:p>
        </p:txBody>
      </p:sp>
      <p:sp>
        <p:nvSpPr>
          <p:cNvPr id="6" name="Text Placeholder 1">
            <a:extLst>
              <a:ext uri="{FF2B5EF4-FFF2-40B4-BE49-F238E27FC236}">
                <a16:creationId xmlns="" xmlns:a16="http://schemas.microsoft.com/office/drawing/2014/main" id="{206381AD-4C2B-4745-99B1-0BBCE6131A71}"/>
              </a:ext>
            </a:extLst>
          </p:cNvPr>
          <p:cNvSpPr txBox="1">
            <a:spLocks/>
          </p:cNvSpPr>
          <p:nvPr/>
        </p:nvSpPr>
        <p:spPr>
          <a:xfrm>
            <a:off x="0" y="297446"/>
            <a:ext cx="12195175" cy="369291"/>
          </a:xfrm>
          <a:prstGeom prst="rect">
            <a:avLst/>
          </a:prstGeom>
        </p:spPr>
        <p:txBody>
          <a:bodyPr wrap="square" lIns="91404" tIns="45700" rIns="91404" bIns="45700">
            <a:spAutoFit/>
          </a:bodyPr>
          <a:lstStyle>
            <a:defPPr>
              <a:defRPr lang="ru-RU"/>
            </a:defPPr>
            <a:lvl1pPr algn="ctr">
              <a:defRPr sz="18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>
                <a:solidFill>
                  <a:prstClr val="white"/>
                </a:solidFill>
                <a:latin typeface="Arial" charset="0"/>
              </a:rPr>
              <a:t>ЗАДАЧИ СТРОИТЕЛЬНОЙ ОТРАСЛИ НА 2023 ГОД</a:t>
            </a:r>
            <a:endParaRPr lang="ru-RU" dirty="0">
              <a:solidFill>
                <a:prstClr val="white"/>
              </a:solidFill>
              <a:latin typeface="Arial" charset="0"/>
            </a:endParaRPr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480966" y="1161542"/>
            <a:ext cx="5400000" cy="1620000"/>
          </a:xfrm>
          <a:prstGeom prst="round2DiagRect">
            <a:avLst/>
          </a:prstGeom>
          <a:solidFill>
            <a:srgbClr val="C6D9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86296" y="1521582"/>
            <a:ext cx="318933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сохранить объемы вводимого жилья не менее </a:t>
            </a:r>
            <a:endParaRPr lang="ru-RU" sz="16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8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ru-RU" sz="16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млн. кв. метров</a:t>
            </a: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480963" y="2961268"/>
            <a:ext cx="5400000" cy="1620000"/>
          </a:xfrm>
          <a:prstGeom prst="round2DiagRect">
            <a:avLst/>
          </a:prstGeom>
          <a:solidFill>
            <a:srgbClr val="C6D9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60963" y="3161544"/>
            <a:ext cx="504000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продолжить реализацию программы «Стимул» и обеспечить строительство </a:t>
            </a:r>
            <a:r>
              <a:rPr lang="ru-RU" sz="18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объектов </a:t>
            </a:r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достижением планового показателя в объеме </a:t>
            </a:r>
            <a:r>
              <a:rPr lang="ru-RU" sz="18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1,167</a:t>
            </a:r>
            <a:r>
              <a:rPr lang="ru-RU" sz="16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млн. кв. метров жилья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6385621" y="4760995"/>
            <a:ext cx="5400000" cy="1620000"/>
          </a:xfrm>
          <a:prstGeom prst="round2DiagRect">
            <a:avLst/>
          </a:prstGeom>
          <a:solidFill>
            <a:srgbClr val="C6D9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75504" y="5085978"/>
            <a:ext cx="464187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продолжить строительство и </a:t>
            </a:r>
            <a: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завершить    в </a:t>
            </a:r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установленные </a:t>
            </a:r>
            <a: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сроки </a:t>
            </a:r>
            <a:r>
              <a:rPr lang="ru-RU" sz="18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значимых </a:t>
            </a:r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объектов социально-культурной сферы</a:t>
            </a:r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6385621" y="1161542"/>
            <a:ext cx="5400000" cy="1620000"/>
          </a:xfrm>
          <a:prstGeom prst="round2DiagRect">
            <a:avLst/>
          </a:prstGeom>
          <a:solidFill>
            <a:srgbClr val="C6D9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382977" y="1271728"/>
            <a:ext cx="5400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завершить реализацию </a:t>
            </a:r>
            <a: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программы </a:t>
            </a:r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переселения граждан из аварийного жилья и приступить к формированию новой программы, в </a:t>
            </a:r>
            <a: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которую </a:t>
            </a:r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войдут </a:t>
            </a:r>
            <a: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аварийные </a:t>
            </a:r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дома, признанные таковыми в период с 1 января 2017 года до 1 января 2022 года</a:t>
            </a:r>
          </a:p>
        </p:txBody>
      </p:sp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6385621" y="2961268"/>
            <a:ext cx="5400000" cy="1620000"/>
          </a:xfrm>
          <a:prstGeom prst="round2DiagRect">
            <a:avLst/>
          </a:prstGeom>
          <a:solidFill>
            <a:srgbClr val="C6D9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635005" y="3069754"/>
            <a:ext cx="4896545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завершить мероприятия по восстановлению прав граждан – участников долевого строительства (восстановив в правах </a:t>
            </a:r>
            <a: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2,6 </a:t>
            </a:r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тыс. граждан, решив вопрос </a:t>
            </a:r>
            <a: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</a:t>
            </a:r>
            <a:r>
              <a:rPr lang="ru-RU" sz="18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39 </a:t>
            </a:r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проблемным </a:t>
            </a:r>
            <a: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объектам)</a:t>
            </a:r>
            <a:endParaRPr lang="ru-RU" sz="1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Номер слайда 4"/>
          <p:cNvSpPr txBox="1">
            <a:spLocks/>
          </p:cNvSpPr>
          <p:nvPr/>
        </p:nvSpPr>
        <p:spPr>
          <a:xfrm>
            <a:off x="11066139" y="6449744"/>
            <a:ext cx="960357" cy="365210"/>
          </a:xfrm>
          <a:prstGeom prst="rect">
            <a:avLst/>
          </a:prstGeom>
        </p:spPr>
        <p:txBody>
          <a:bodyPr vert="horz" lIns="108863" tIns="54431" rIns="108863" bIns="54431" rtlCol="0" anchor="ctr"/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400" b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4388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FF0000"/>
                </a:solidFill>
                <a:latin typeface="Verdana" pitchFamily="34" charset="0"/>
                <a:ea typeface="+mn-ea"/>
                <a:cs typeface="Arial" charset="0"/>
              </a:defRPr>
            </a:lvl2pPr>
            <a:lvl3pPr marL="1088776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FF0000"/>
                </a:solidFill>
                <a:latin typeface="Verdana" pitchFamily="34" charset="0"/>
                <a:ea typeface="+mn-ea"/>
                <a:cs typeface="Arial" charset="0"/>
              </a:defRPr>
            </a:lvl3pPr>
            <a:lvl4pPr marL="1633164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FF0000"/>
                </a:solidFill>
                <a:latin typeface="Verdana" pitchFamily="34" charset="0"/>
                <a:ea typeface="+mn-ea"/>
                <a:cs typeface="Arial" charset="0"/>
              </a:defRPr>
            </a:lvl4pPr>
            <a:lvl5pPr marL="2177552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FF0000"/>
                </a:solidFill>
                <a:latin typeface="Verdana" pitchFamily="34" charset="0"/>
                <a:ea typeface="+mn-ea"/>
                <a:cs typeface="Arial" charset="0"/>
              </a:defRPr>
            </a:lvl5pPr>
            <a:lvl6pPr marL="2721940" algn="l" defTabSz="1088776" rtl="0" eaLnBrk="1" latinLnBrk="0" hangingPunct="1">
              <a:defRPr sz="2400" kern="1200">
                <a:solidFill>
                  <a:srgbClr val="FF0000"/>
                </a:solidFill>
                <a:latin typeface="Verdana" pitchFamily="34" charset="0"/>
                <a:ea typeface="+mn-ea"/>
                <a:cs typeface="Arial" charset="0"/>
              </a:defRPr>
            </a:lvl6pPr>
            <a:lvl7pPr marL="3266328" algn="l" defTabSz="1088776" rtl="0" eaLnBrk="1" latinLnBrk="0" hangingPunct="1">
              <a:defRPr sz="2400" kern="1200">
                <a:solidFill>
                  <a:srgbClr val="FF0000"/>
                </a:solidFill>
                <a:latin typeface="Verdana" pitchFamily="34" charset="0"/>
                <a:ea typeface="+mn-ea"/>
                <a:cs typeface="Arial" charset="0"/>
              </a:defRPr>
            </a:lvl7pPr>
            <a:lvl8pPr marL="3810716" algn="l" defTabSz="1088776" rtl="0" eaLnBrk="1" latinLnBrk="0" hangingPunct="1">
              <a:defRPr sz="2400" kern="1200">
                <a:solidFill>
                  <a:srgbClr val="FF0000"/>
                </a:solidFill>
                <a:latin typeface="Verdana" pitchFamily="34" charset="0"/>
                <a:ea typeface="+mn-ea"/>
                <a:cs typeface="Arial" charset="0"/>
              </a:defRPr>
            </a:lvl8pPr>
            <a:lvl9pPr marL="4355104" algn="l" defTabSz="1088776" rtl="0" eaLnBrk="1" latinLnBrk="0" hangingPunct="1">
              <a:defRPr sz="2400" kern="1200">
                <a:solidFill>
                  <a:srgbClr val="FF0000"/>
                </a:solidFill>
                <a:latin typeface="Verdana" pitchFamily="34" charset="0"/>
                <a:ea typeface="+mn-ea"/>
                <a:cs typeface="Arial" charset="0"/>
              </a:defRPr>
            </a:lvl9pPr>
          </a:lstStyle>
          <a:p>
            <a:r>
              <a:rPr lang="ru-RU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endParaRPr lang="ru-RU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2583035"/>
      </p:ext>
    </p:extLst>
  </p:cSld>
  <p:clrMapOvr>
    <a:masterClrMapping/>
  </p:clrMapOvr>
</p:sld>
</file>

<file path=ppt/theme/theme1.xml><?xml version="1.0" encoding="utf-8"?>
<a:theme xmlns:a="http://schemas.openxmlformats.org/drawingml/2006/main" name="2_Z_1_Президиум Правительство_509_16x9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Презентация2" id="{2ED624EF-0D56-4A9E-ADC4-C9B0C333BBC6}" vid="{147730E8-BF54-4122-B632-5F91B8826E73}"/>
    </a:ext>
  </a:extLst>
</a:theme>
</file>

<file path=ppt/theme/theme2.xml><?xml version="1.0" encoding="utf-8"?>
<a:theme xmlns:a="http://schemas.openxmlformats.org/drawingml/2006/main" name="ЦУР 202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Z_1_Оперативка_509_16x9_Узор</Template>
  <TotalTime>6074</TotalTime>
  <Words>582</Words>
  <Application>Microsoft Office PowerPoint</Application>
  <PresentationFormat>Произвольный</PresentationFormat>
  <Paragraphs>141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2_Z_1_Президиум Правительство_509_16x9</vt:lpstr>
      <vt:lpstr>ЦУР 2022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Пестрецов Андрей Анатольевич</dc:creator>
  <cp:lastModifiedBy>Родин Егор Владимирович</cp:lastModifiedBy>
  <cp:revision>799</cp:revision>
  <cp:lastPrinted>2023-02-02T09:50:31Z</cp:lastPrinted>
  <dcterms:created xsi:type="dcterms:W3CDTF">2021-10-29T10:19:12Z</dcterms:created>
  <dcterms:modified xsi:type="dcterms:W3CDTF">2023-02-21T04:02:40Z</dcterms:modified>
</cp:coreProperties>
</file>